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4" r:id="rId5"/>
  </p:sldMasterIdLst>
  <p:notesMasterIdLst>
    <p:notesMasterId r:id="rId39"/>
  </p:notesMasterIdLst>
  <p:sldIdLst>
    <p:sldId id="256" r:id="rId6"/>
    <p:sldId id="257" r:id="rId7"/>
    <p:sldId id="3078" r:id="rId8"/>
    <p:sldId id="3077" r:id="rId9"/>
    <p:sldId id="258" r:id="rId10"/>
    <p:sldId id="3058" r:id="rId11"/>
    <p:sldId id="1002" r:id="rId12"/>
    <p:sldId id="3075" r:id="rId13"/>
    <p:sldId id="2990" r:id="rId14"/>
    <p:sldId id="2991" r:id="rId15"/>
    <p:sldId id="3056" r:id="rId16"/>
    <p:sldId id="1067" r:id="rId17"/>
    <p:sldId id="3059" r:id="rId18"/>
    <p:sldId id="1026" r:id="rId19"/>
    <p:sldId id="3060" r:id="rId20"/>
    <p:sldId id="1062" r:id="rId21"/>
    <p:sldId id="3046" r:id="rId22"/>
    <p:sldId id="3061" r:id="rId23"/>
    <p:sldId id="3076" r:id="rId24"/>
    <p:sldId id="3062" r:id="rId25"/>
    <p:sldId id="3063" r:id="rId26"/>
    <p:sldId id="3065" r:id="rId27"/>
    <p:sldId id="3069" r:id="rId28"/>
    <p:sldId id="3071" r:id="rId29"/>
    <p:sldId id="3067" r:id="rId30"/>
    <p:sldId id="3064" r:id="rId31"/>
    <p:sldId id="3070" r:id="rId32"/>
    <p:sldId id="3072" r:id="rId33"/>
    <p:sldId id="3073" r:id="rId34"/>
    <p:sldId id="3074" r:id="rId35"/>
    <p:sldId id="3066" r:id="rId36"/>
    <p:sldId id="3068" r:id="rId37"/>
    <p:sldId id="950" r:id="rId38"/>
  </p:sldIdLst>
  <p:sldSz cx="12192000" cy="6858000"/>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117B35D-8548-8072-E260-A15E3C8D74B6}" name="Satalino, Jennifer" initials="SJ" userId="S::jsatalino@ecmc.org::6afa820e-91de-4f4d-9b9c-5735713b274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72512" autoAdjust="0"/>
  </p:normalViewPr>
  <p:slideViewPr>
    <p:cSldViewPr snapToGrid="0">
      <p:cViewPr varScale="1">
        <p:scale>
          <a:sx n="78" d="100"/>
          <a:sy n="78" d="100"/>
        </p:scale>
        <p:origin x="167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D473E1-4486-4B4B-8239-3905A95B953B}" type="datetimeFigureOut">
              <a:rPr lang="en-US" smtClean="0"/>
              <a:t>10/21/2024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5610A4-400F-4FF9-B18B-3C463D4F224D}" type="slidenum">
              <a:rPr lang="en-US" smtClean="0"/>
              <a:t>‹#›</a:t>
            </a:fld>
            <a:endParaRPr lang="en-US"/>
          </a:p>
        </p:txBody>
      </p:sp>
    </p:spTree>
    <p:extLst>
      <p:ext uri="{BB962C8B-B14F-4D97-AF65-F5344CB8AC3E}">
        <p14:creationId xmlns:p14="http://schemas.microsoft.com/office/powerpoint/2010/main" val="960326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studentaid.gov/sites/default/files/federal-grant-programs.pdf"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5610A4-400F-4FF9-B18B-3C463D4F224D}" type="slidenum">
              <a:rPr lang="en-US" smtClean="0"/>
              <a:t>1</a:t>
            </a:fld>
            <a:endParaRPr lang="en-US"/>
          </a:p>
        </p:txBody>
      </p:sp>
    </p:spTree>
    <p:extLst>
      <p:ext uri="{BB962C8B-B14F-4D97-AF65-F5344CB8AC3E}">
        <p14:creationId xmlns:p14="http://schemas.microsoft.com/office/powerpoint/2010/main" val="34087715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folks do not have an SSN, FSA has still waived most of the more tedious (and seemingly impossible when trying) steps to verify identity if the trans union question check is failed. There is allegedly going to be an electronic form folks can complete to submit their verification documentation by the time the FAFSA is available to the public. </a:t>
            </a:r>
          </a:p>
        </p:txBody>
      </p:sp>
      <p:sp>
        <p:nvSpPr>
          <p:cNvPr id="4" name="Slide Number Placeholder 3"/>
          <p:cNvSpPr>
            <a:spLocks noGrp="1"/>
          </p:cNvSpPr>
          <p:nvPr>
            <p:ph type="sldNum" sz="quarter" idx="5"/>
          </p:nvPr>
        </p:nvSpPr>
        <p:spPr/>
        <p:txBody>
          <a:bodyPr/>
          <a:lstStyle/>
          <a:p>
            <a:fld id="{F55610A4-400F-4FF9-B18B-3C463D4F224D}" type="slidenum">
              <a:rPr lang="en-US" smtClean="0"/>
              <a:t>13</a:t>
            </a:fld>
            <a:endParaRPr lang="en-US"/>
          </a:p>
        </p:txBody>
      </p:sp>
    </p:spTree>
    <p:extLst>
      <p:ext uri="{BB962C8B-B14F-4D97-AF65-F5344CB8AC3E}">
        <p14:creationId xmlns:p14="http://schemas.microsoft.com/office/powerpoint/2010/main" val="15555543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03488" y="685800"/>
            <a:ext cx="3971925" cy="2235200"/>
          </a:xfrm>
        </p:spPr>
      </p:sp>
      <p:sp>
        <p:nvSpPr>
          <p:cNvPr id="3" name="Notes Placeholder 2"/>
          <p:cNvSpPr>
            <a:spLocks noGrp="1"/>
          </p:cNvSpPr>
          <p:nvPr>
            <p:ph type="body" idx="1"/>
          </p:nvPr>
        </p:nvSpPr>
        <p:spPr/>
        <p:txBody>
          <a:bodyPr>
            <a:normAutofit fontScale="77500" lnSpcReduction="20000"/>
          </a:bodyPr>
          <a:lstStyle/>
          <a:p>
            <a:pPr marL="0" lvl="1">
              <a:lnSpc>
                <a:spcPct val="120000"/>
              </a:lnSpc>
            </a:pPr>
            <a:r>
              <a:rPr lang="en-US" dirty="0"/>
              <a:t>Let’s start with grants—federal grants.</a:t>
            </a:r>
          </a:p>
          <a:p>
            <a:pPr marL="0" lvl="1">
              <a:lnSpc>
                <a:spcPct val="120000"/>
              </a:lnSpc>
            </a:pPr>
            <a:endParaRPr lang="en-US" dirty="0"/>
          </a:p>
          <a:p>
            <a:pPr marL="0" lvl="1">
              <a:lnSpc>
                <a:spcPct val="120000"/>
              </a:lnSpc>
            </a:pPr>
            <a:r>
              <a:rPr lang="en-US" dirty="0"/>
              <a:t>Federal grants are for students who are U.S. citizens or eligible non-citizens, and to receive federal grants, students must complete the Free Application for Federal Student Aid (or FAFSA), which we’ll cover shortly.</a:t>
            </a:r>
          </a:p>
          <a:p>
            <a:pPr marL="0" lvl="1">
              <a:lnSpc>
                <a:spcPct val="120000"/>
              </a:lnSpc>
            </a:pPr>
            <a:endParaRPr lang="en-US" dirty="0"/>
          </a:p>
          <a:p>
            <a:pPr>
              <a:lnSpc>
                <a:spcPct val="120000"/>
              </a:lnSpc>
            </a:pPr>
            <a:r>
              <a:rPr lang="en-US" dirty="0"/>
              <a:t>Federal Pell Grants are given to lower-income students based on the information on the FAFSA. As soon as you hit the “submit” button on the FAFSA, you’ll see your Pell Grant eligibility on the confirmation page that appears. Pell Grants are great because they’re portable. You can use that money at any school that participates in Federal Student Aid programs.</a:t>
            </a:r>
          </a:p>
          <a:p>
            <a:pPr>
              <a:lnSpc>
                <a:spcPct val="120000"/>
              </a:lnSpc>
            </a:pPr>
            <a:endParaRPr lang="en-US" dirty="0"/>
          </a:p>
          <a:p>
            <a:pPr>
              <a:lnSpc>
                <a:spcPct val="120000"/>
              </a:lnSpc>
            </a:pPr>
            <a:r>
              <a:rPr lang="en-US" dirty="0"/>
              <a:t>FSEOG, the Federal Supplemental Educational Opportunity Grant, works differently. It’s a pot of money that the federal government allocates to colleges, and they decide which students receive it. It’s intended for lower-income students, just like the Pell Grant, so most students who receive it also receive the Pell Grant. Remember, FSEOG is up to the college, so you may receive some of this funding from one school but not from another.</a:t>
            </a:r>
          </a:p>
          <a:p>
            <a:pPr>
              <a:lnSpc>
                <a:spcPct val="120000"/>
              </a:lnSpc>
            </a:pPr>
            <a:endParaRPr lang="en-US" dirty="0"/>
          </a:p>
          <a:p>
            <a:pPr>
              <a:lnSpc>
                <a:spcPct val="120000"/>
              </a:lnSpc>
            </a:pPr>
            <a:r>
              <a:rPr lang="en-US" dirty="0"/>
              <a:t>For the next item, “TEACH” stands for “Teacher Education Assistance for College and Higher Education,” so TEACH Grants are for students who plan to become teachers! They must agree to teach for a</a:t>
            </a:r>
            <a:r>
              <a:rPr lang="en-US" baseline="0" dirty="0"/>
              <a:t> minimum of four years </a:t>
            </a:r>
            <a:r>
              <a:rPr lang="en-US" dirty="0"/>
              <a:t>in a high-need field at a school that serves low-income students. TEACH Grants are usually not awarded until the junior and senior years of college because if a student fails to teach according to the agreement, this “grant” turns into a Direct Unsubsidized Loan that must be repaid. TEACH grants are merit based, not need based. If you’re interested, talk to your school of education when you get to college. </a:t>
            </a:r>
          </a:p>
          <a:p>
            <a:pPr>
              <a:lnSpc>
                <a:spcPct val="120000"/>
              </a:lnSpc>
            </a:pPr>
            <a:endParaRPr lang="en-US" dirty="0"/>
          </a:p>
          <a:p>
            <a:pPr>
              <a:lnSpc>
                <a:spcPct val="120000"/>
              </a:lnSpc>
            </a:pPr>
            <a:endParaRPr lang="en-US" baseline="0" dirty="0"/>
          </a:p>
          <a:p>
            <a:pPr>
              <a:lnSpc>
                <a:spcPct val="120000"/>
              </a:lnSpc>
            </a:pPr>
            <a:endParaRPr lang="en-US" altLang="en-US" sz="400" baseline="0" dirty="0">
              <a:ea typeface="ＭＳ Ｐゴシック" panose="020B0600070205080204" pitchFamily="34" charset="-128"/>
            </a:endParaRPr>
          </a:p>
          <a:p>
            <a:pPr>
              <a:lnSpc>
                <a:spcPct val="120000"/>
              </a:lnSpc>
            </a:pPr>
            <a:r>
              <a:rPr lang="en-US" sz="800" u="sng" dirty="0">
                <a:solidFill>
                  <a:schemeClr val="tx1"/>
                </a:solidFill>
                <a:hlinkClick r:id="rId3">
                  <a:extLst>
                    <a:ext uri="{A12FA001-AC4F-418D-AE19-62706E023703}">
                      <ahyp:hlinkClr xmlns:ahyp="http://schemas.microsoft.com/office/drawing/2018/hyperlinkcolor" val="tx"/>
                    </a:ext>
                  </a:extLst>
                </a:hlinkClick>
              </a:rPr>
              <a:t>(Source: https://studentaid.gov/sites/default/files/federal-grant-programs.pdf</a:t>
            </a:r>
            <a:r>
              <a:rPr lang="en-US" sz="800" u="sng" dirty="0">
                <a:solidFill>
                  <a:schemeClr val="tx1"/>
                </a:solidFill>
              </a:rPr>
              <a:t>)</a:t>
            </a:r>
            <a:endParaRPr lang="en-US" altLang="en-US" sz="400" u="sng" dirty="0">
              <a:solidFill>
                <a:schemeClr val="tx1"/>
              </a:solidFill>
              <a:ea typeface="ＭＳ Ｐゴシック" panose="020B0600070205080204" pitchFamily="34" charset="-128"/>
            </a:endParaRPr>
          </a:p>
        </p:txBody>
      </p:sp>
    </p:spTree>
    <p:extLst>
      <p:ext uri="{BB962C8B-B14F-4D97-AF65-F5344CB8AC3E}">
        <p14:creationId xmlns:p14="http://schemas.microsoft.com/office/powerpoint/2010/main" val="30002858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03488" y="685800"/>
            <a:ext cx="3971925" cy="2235200"/>
          </a:xfrm>
        </p:spPr>
      </p:sp>
      <p:sp>
        <p:nvSpPr>
          <p:cNvPr id="3" name="Notes Placeholder 2"/>
          <p:cNvSpPr>
            <a:spLocks noGrp="1"/>
          </p:cNvSpPr>
          <p:nvPr>
            <p:ph type="body" idx="1"/>
          </p:nvPr>
        </p:nvSpPr>
        <p:spPr/>
        <p:txBody>
          <a:bodyPr>
            <a:normAutofit/>
          </a:bodyPr>
          <a:lstStyle/>
          <a:p>
            <a:pPr marL="0" lvl="1">
              <a:lnSpc>
                <a:spcPct val="120000"/>
              </a:lnSpc>
            </a:pPr>
            <a:r>
              <a:rPr lang="en-US" u="none" dirty="0">
                <a:effectLst/>
              </a:rPr>
              <a:t>The state of Oregon offers up a surprising number of grants, especially when compared with other states</a:t>
            </a:r>
          </a:p>
          <a:p>
            <a:pPr marL="0" lvl="1">
              <a:lnSpc>
                <a:spcPct val="120000"/>
              </a:lnSpc>
            </a:pPr>
            <a:endParaRPr lang="en-US" altLang="en-US" sz="400" u="none" dirty="0">
              <a:solidFill>
                <a:schemeClr val="tx1"/>
              </a:solidFill>
              <a:effectLst/>
              <a:ea typeface="ＭＳ Ｐゴシック" panose="020B0600070205080204" pitchFamily="34" charset="-128"/>
            </a:endParaRPr>
          </a:p>
          <a:p>
            <a:pPr marL="0" lvl="1">
              <a:lnSpc>
                <a:spcPct val="120000"/>
              </a:lnSpc>
            </a:pPr>
            <a:r>
              <a:rPr lang="en-US" altLang="en-US" sz="400" u="none" dirty="0">
                <a:solidFill>
                  <a:schemeClr val="tx1"/>
                </a:solidFill>
                <a:effectLst/>
                <a:ea typeface="ＭＳ Ｐゴシック" panose="020B0600070205080204" pitchFamily="34" charset="-128"/>
              </a:rPr>
              <a:t>OOG</a:t>
            </a:r>
          </a:p>
          <a:p>
            <a:pPr marL="0" lvl="1">
              <a:lnSpc>
                <a:spcPct val="120000"/>
              </a:lnSpc>
            </a:pPr>
            <a:endParaRPr lang="en-US" altLang="en-US" sz="400" u="none" dirty="0">
              <a:solidFill>
                <a:schemeClr val="tx1"/>
              </a:solidFill>
              <a:effectLst/>
              <a:ea typeface="ＭＳ Ｐゴシック" panose="020B0600070205080204" pitchFamily="34" charset="-128"/>
            </a:endParaRPr>
          </a:p>
          <a:p>
            <a:pPr marL="0" lvl="1">
              <a:lnSpc>
                <a:spcPct val="120000"/>
              </a:lnSpc>
            </a:pPr>
            <a:r>
              <a:rPr lang="en-US" altLang="en-US" sz="400" u="none" dirty="0">
                <a:solidFill>
                  <a:schemeClr val="tx1"/>
                </a:solidFill>
                <a:effectLst/>
                <a:ea typeface="ＭＳ Ｐゴシック" panose="020B0600070205080204" pitchFamily="34" charset="-128"/>
              </a:rPr>
              <a:t>OPG</a:t>
            </a:r>
          </a:p>
          <a:p>
            <a:pPr marL="0" lvl="1">
              <a:lnSpc>
                <a:spcPct val="120000"/>
              </a:lnSpc>
            </a:pPr>
            <a:endParaRPr lang="en-US" altLang="en-US" sz="400" u="none" dirty="0">
              <a:solidFill>
                <a:schemeClr val="tx1"/>
              </a:solidFill>
              <a:effectLst/>
              <a:ea typeface="ＭＳ Ｐゴシック" panose="020B0600070205080204" pitchFamily="34" charset="-128"/>
            </a:endParaRPr>
          </a:p>
          <a:p>
            <a:pPr marL="0" lvl="1">
              <a:lnSpc>
                <a:spcPct val="120000"/>
              </a:lnSpc>
            </a:pPr>
            <a:r>
              <a:rPr lang="en-US" altLang="en-US" sz="400" u="none" dirty="0">
                <a:solidFill>
                  <a:schemeClr val="tx1"/>
                </a:solidFill>
                <a:effectLst/>
                <a:ea typeface="ＭＳ Ｐゴシック" panose="020B0600070205080204" pitchFamily="34" charset="-128"/>
              </a:rPr>
              <a:t>Oregon Student Tribal Grant- enrolled member of one of the nine federal recognized tribes in Oregon, enrolled in an eligible Oregon college or university, complete the application AND the FAFSA or ORSAA</a:t>
            </a:r>
          </a:p>
          <a:p>
            <a:pPr marL="0" lvl="1">
              <a:lnSpc>
                <a:spcPct val="120000"/>
              </a:lnSpc>
            </a:pPr>
            <a:endParaRPr lang="en-US" altLang="en-US" sz="400" u="none" dirty="0">
              <a:solidFill>
                <a:schemeClr val="tx1"/>
              </a:solidFill>
              <a:effectLst/>
              <a:ea typeface="ＭＳ Ｐゴシック" panose="020B0600070205080204" pitchFamily="34" charset="-128"/>
            </a:endParaRPr>
          </a:p>
          <a:p>
            <a:pPr marL="0" lvl="1">
              <a:lnSpc>
                <a:spcPct val="120000"/>
              </a:lnSpc>
            </a:pPr>
            <a:r>
              <a:rPr lang="en-US" altLang="en-US" sz="400" u="none" dirty="0">
                <a:solidFill>
                  <a:schemeClr val="tx1"/>
                </a:solidFill>
                <a:effectLst/>
                <a:ea typeface="ＭＳ Ｐゴシック" panose="020B0600070205080204" pitchFamily="34" charset="-128"/>
              </a:rPr>
              <a:t>The Chafee Grant provides funding for foster youth or former foster youth who are continuing their education after high school</a:t>
            </a:r>
          </a:p>
          <a:p>
            <a:pPr marL="0" lvl="1">
              <a:lnSpc>
                <a:spcPct val="120000"/>
              </a:lnSpc>
            </a:pPr>
            <a:endParaRPr lang="en-US" altLang="en-US" sz="400" u="none" dirty="0">
              <a:solidFill>
                <a:schemeClr val="tx1"/>
              </a:solidFill>
              <a:effectLst/>
              <a:ea typeface="ＭＳ Ｐゴシック" panose="020B0600070205080204" pitchFamily="34" charset="-128"/>
            </a:endParaRPr>
          </a:p>
          <a:p>
            <a:pPr marL="0" lvl="1">
              <a:lnSpc>
                <a:spcPct val="120000"/>
              </a:lnSpc>
            </a:pPr>
            <a:r>
              <a:rPr lang="en-US" altLang="en-US" sz="400" u="none" dirty="0">
                <a:solidFill>
                  <a:schemeClr val="tx1"/>
                </a:solidFill>
                <a:effectLst/>
                <a:ea typeface="ＭＳ Ｐゴシック" panose="020B0600070205080204" pitchFamily="34" charset="-128"/>
              </a:rPr>
              <a:t>Oregon also offers the Oregon Child Care Grant, the Oregon National Guard Tuition Assistance Grant, the Barber and Hairdresser Grant, the Deceased or Disabled Public Safety Officer Grant and the Oregon Teacher Scholars Program Grant. OSAC does a LOT, including ASPIRE, and they are your go-to resource for information and funding!</a:t>
            </a:r>
          </a:p>
        </p:txBody>
      </p:sp>
    </p:spTree>
    <p:extLst>
      <p:ext uri="{BB962C8B-B14F-4D97-AF65-F5344CB8AC3E}">
        <p14:creationId xmlns:p14="http://schemas.microsoft.com/office/powerpoint/2010/main" val="4876509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03488" y="685800"/>
            <a:ext cx="3971925" cy="2235200"/>
          </a:xfrm>
        </p:spPr>
      </p:sp>
      <p:sp>
        <p:nvSpPr>
          <p:cNvPr id="3" name="Notes Placeholder 2"/>
          <p:cNvSpPr>
            <a:spLocks noGrp="1"/>
          </p:cNvSpPr>
          <p:nvPr>
            <p:ph type="body" idx="1"/>
          </p:nvPr>
        </p:nvSpPr>
        <p:spPr/>
        <p:txBody>
          <a:bodyPr/>
          <a:lstStyle/>
          <a:p>
            <a:r>
              <a:rPr lang="en-US" dirty="0"/>
              <a:t>We have talked about federal grants, state grants, and now we will discuss institutional funds. These are funds that come from the colleges and universities themselves in the forms of scholarships and grants. This is why you will hear that a private college may be more affordable than a public college. Schools will award a certain percentage of tuition back as grants. For some private schools, this percentage is as high as 50%!</a:t>
            </a:r>
          </a:p>
          <a:p>
            <a:endParaRPr lang="en-US" dirty="0"/>
          </a:p>
          <a:p>
            <a:r>
              <a:rPr lang="en-US" dirty="0"/>
              <a:t>Institutional scholarships are often available and are usually funded by donors to the college or university. </a:t>
            </a:r>
          </a:p>
          <a:p>
            <a:endParaRPr lang="en-US" dirty="0"/>
          </a:p>
          <a:p>
            <a:r>
              <a:rPr lang="en-US" dirty="0"/>
              <a:t>Each college or university has their own criteria and application process for their institutional grants and scholarships. Students, this is an excellent question to ask admissions representatives in person (at a college fair, for example) or via email! It shows that you’re interested in the college, and it gets you some valuable information.</a:t>
            </a:r>
          </a:p>
        </p:txBody>
      </p:sp>
    </p:spTree>
    <p:extLst>
      <p:ext uri="{BB962C8B-B14F-4D97-AF65-F5344CB8AC3E}">
        <p14:creationId xmlns:p14="http://schemas.microsoft.com/office/powerpoint/2010/main" val="19576264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03488" y="685800"/>
            <a:ext cx="3971925" cy="2235200"/>
          </a:xfrm>
        </p:spPr>
      </p:sp>
      <p:sp>
        <p:nvSpPr>
          <p:cNvPr id="3" name="Notes Placeholder 2"/>
          <p:cNvSpPr>
            <a:spLocks noGrp="1"/>
          </p:cNvSpPr>
          <p:nvPr>
            <p:ph type="body" idx="1"/>
          </p:nvPr>
        </p:nvSpPr>
        <p:spPr/>
        <p:txBody>
          <a:bodyPr/>
          <a:lstStyle/>
          <a:p>
            <a:r>
              <a:rPr lang="en-US" altLang="en-US" dirty="0">
                <a:ea typeface="ＭＳ Ｐゴシック" panose="020B0600070205080204" pitchFamily="34" charset="-128"/>
              </a:rPr>
              <a:t>We’ve finished with the first type of financial aid, grants, so let’s move onto scholarships. There are scholarships at all different levels: from your high school, local clubs, organizations, and businesses; from state-level organizations; and then from national foundations, clubs, organizations and companies. Remember that your college or university can award you scholarships, too, but right now we’re talking about what we call “outside” scholarships: the ones from private organizations that you have to apply for separately.</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Scholarships are funds that are given to students because they meet criteria set up by the creators of the scholarship—and these criteria vary according to the values of the scholarship providers. We often think of grades and athletics when we think of scholarship criteria, but there are as many criteria as there are donors. Remember, this is money contributed by private donors, so they can set the rules for who gets their money!</a:t>
            </a:r>
          </a:p>
        </p:txBody>
      </p:sp>
    </p:spTree>
    <p:extLst>
      <p:ext uri="{BB962C8B-B14F-4D97-AF65-F5344CB8AC3E}">
        <p14:creationId xmlns:p14="http://schemas.microsoft.com/office/powerpoint/2010/main" val="13101798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489054B8-F1A0-4F48-9D9D-7E61F6448A7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a:extLst>
              <a:ext uri="{FF2B5EF4-FFF2-40B4-BE49-F238E27FC236}">
                <a16:creationId xmlns:a16="http://schemas.microsoft.com/office/drawing/2014/main" id="{D70B4D5E-8470-3744-88C6-4C5624730B7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ea typeface="ＭＳ Ｐゴシック" panose="020B0600070205080204" pitchFamily="34" charset="-128"/>
              </a:rPr>
              <a:t>I am always happy to lend a hand no matter where in Oregon you live! And parents, if you’ve sat through this presentation and are thinking of going to college yourself, I’m here to hep you as well.</a:t>
            </a:r>
          </a:p>
          <a:p>
            <a:endParaRPr lang="en-US" altLang="en-US" dirty="0">
              <a:ea typeface="ＭＳ Ｐゴシック" panose="020B0600070205080204" pitchFamily="34" charset="-128"/>
            </a:endParaRPr>
          </a:p>
        </p:txBody>
      </p:sp>
      <p:sp>
        <p:nvSpPr>
          <p:cNvPr id="119812" name="Slide Number Placeholder 3">
            <a:extLst>
              <a:ext uri="{FF2B5EF4-FFF2-40B4-BE49-F238E27FC236}">
                <a16:creationId xmlns:a16="http://schemas.microsoft.com/office/drawing/2014/main" id="{DC81A97D-38FB-7947-8F70-046FAA47B4C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5D1863A-8727-5749-B942-6AE12F1F1A5E}"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700437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Delayed so they do a beta release and try to find and fix most errors and bugs before the form becomes publicly available. The beta release began on October 1 and an anticipated public release on or before December 1</a:t>
            </a:r>
          </a:p>
        </p:txBody>
      </p:sp>
      <p:sp>
        <p:nvSpPr>
          <p:cNvPr id="4" name="Slide Number Placeholder 3"/>
          <p:cNvSpPr>
            <a:spLocks noGrp="1"/>
          </p:cNvSpPr>
          <p:nvPr>
            <p:ph type="sldNum" sz="quarter" idx="5"/>
          </p:nvPr>
        </p:nvSpPr>
        <p:spPr/>
        <p:txBody>
          <a:bodyPr/>
          <a:lstStyle/>
          <a:p>
            <a:fld id="{F55610A4-400F-4FF9-B18B-3C463D4F224D}" type="slidenum">
              <a:rPr lang="en-US" smtClean="0"/>
              <a:t>2</a:t>
            </a:fld>
            <a:endParaRPr lang="en-US"/>
          </a:p>
        </p:txBody>
      </p:sp>
    </p:spTree>
    <p:extLst>
      <p:ext uri="{BB962C8B-B14F-4D97-AF65-F5344CB8AC3E}">
        <p14:creationId xmlns:p14="http://schemas.microsoft.com/office/powerpoint/2010/main" val="4186407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Phase 1 was primarily high school students filing through 6 community-based organizations. They hosted FAFSA completion events with in-person support from FSA. Phase 2 does not have the in-person support, but there is a beta help support line. Phase 2 expanded the number of community-based organizations and also welcomed several colleges and universities so that returning students could try and file. </a:t>
            </a:r>
          </a:p>
          <a:p>
            <a:endParaRPr lang="en-US" dirty="0"/>
          </a:p>
          <a:p>
            <a:r>
              <a:rPr lang="en-US" dirty="0"/>
              <a:t>No critical errors, though there are still some frustrating issues. The form is letting people submit without signing their FAFSA similarly to the 2024-25 application. There has also been an error message several folks have received at the top of the page when progressing through the FAFSA – it’s non-descriptive and FSA hasn’t found any actual errors tied to it, but it does tell people to close the form and try again later. </a:t>
            </a:r>
          </a:p>
        </p:txBody>
      </p:sp>
      <p:sp>
        <p:nvSpPr>
          <p:cNvPr id="4" name="Slide Number Placeholder 3"/>
          <p:cNvSpPr>
            <a:spLocks noGrp="1"/>
          </p:cNvSpPr>
          <p:nvPr>
            <p:ph type="sldNum" sz="quarter" idx="5"/>
          </p:nvPr>
        </p:nvSpPr>
        <p:spPr/>
        <p:txBody>
          <a:bodyPr/>
          <a:lstStyle/>
          <a:p>
            <a:fld id="{F55610A4-400F-4FF9-B18B-3C463D4F224D}" type="slidenum">
              <a:rPr lang="en-US" smtClean="0"/>
              <a:t>3</a:t>
            </a:fld>
            <a:endParaRPr lang="en-US"/>
          </a:p>
        </p:txBody>
      </p:sp>
    </p:spTree>
    <p:extLst>
      <p:ext uri="{BB962C8B-B14F-4D97-AF65-F5344CB8AC3E}">
        <p14:creationId xmlns:p14="http://schemas.microsoft.com/office/powerpoint/2010/main" val="3974195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03488" y="685800"/>
            <a:ext cx="3971925" cy="2235200"/>
          </a:xfrm>
        </p:spPr>
      </p:sp>
      <p:sp>
        <p:nvSpPr>
          <p:cNvPr id="3" name="Notes Placeholder 2"/>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We often get questions about who is considered a parent for purposes of financial aid. Currently, FAFSA rules are different from IRS rules, so let’s look at different family situations:</a:t>
            </a:r>
          </a:p>
          <a:p>
            <a:endParaRPr lang="en-US" dirty="0"/>
          </a:p>
          <a:p>
            <a:r>
              <a:rPr lang="en-US" dirty="0"/>
              <a:t>Column one: Are your parents married to each other or living together? If yes, report both parents.</a:t>
            </a:r>
          </a:p>
          <a:p>
            <a:endParaRPr lang="en-US" dirty="0"/>
          </a:p>
          <a:p>
            <a:r>
              <a:rPr lang="en-US" dirty="0"/>
              <a:t>Column two: If not, what parent provided more financial support over the past 12 months? This will be the parent who will report information on the FAFSA.</a:t>
            </a:r>
          </a:p>
          <a:p>
            <a:endParaRPr lang="en-US" dirty="0"/>
          </a:p>
          <a:p>
            <a:r>
              <a:rPr lang="en-US" dirty="0"/>
              <a:t>Column three: If the parent from column two is married, then report both that parent and the stepparent on the FAFSA.</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In the next slide, we’ll discuss situations in which the student doesn’t live with their parent.</a:t>
            </a:r>
          </a:p>
        </p:txBody>
      </p:sp>
    </p:spTree>
    <p:extLst>
      <p:ext uri="{BB962C8B-B14F-4D97-AF65-F5344CB8AC3E}">
        <p14:creationId xmlns:p14="http://schemas.microsoft.com/office/powerpoint/2010/main" val="3464961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03488" y="685800"/>
            <a:ext cx="3971925" cy="2235200"/>
          </a:xfrm>
        </p:spPr>
      </p:sp>
      <p:sp>
        <p:nvSpPr>
          <p:cNvPr id="3" name="Notes Placeholder 2"/>
          <p:cNvSpPr>
            <a:spLocks noGrp="1"/>
          </p:cNvSpPr>
          <p:nvPr>
            <p:ph type="body" idx="1"/>
          </p:nvPr>
        </p:nvSpPr>
        <p:spPr/>
        <p:txBody>
          <a:bodyPr>
            <a:normAutofit fontScale="92500"/>
          </a:bodyPr>
          <a:lstStyle/>
          <a:p>
            <a:r>
              <a:rPr lang="en-US" dirty="0"/>
              <a:t>The people listed on this slide are not the student’s parents for financial aid purposes unless they have legally adopted the student, so they cannot go on the parent section of the FAFSA. Let’s look at them now:</a:t>
            </a:r>
          </a:p>
          <a:p>
            <a:endParaRPr lang="en-US" dirty="0"/>
          </a:p>
          <a:p>
            <a:r>
              <a:rPr lang="en-US" dirty="0"/>
              <a:t>If a student was living with a biological or adoptive parent who was married to the student’s stepparent, and the parent passes away, the widowed stepparent is no longer the financial aid parent on the FAFSA. </a:t>
            </a:r>
          </a:p>
          <a:p>
            <a:endParaRPr lang="en-US" dirty="0"/>
          </a:p>
          <a:p>
            <a:r>
              <a:rPr lang="en-US" b="0" dirty="0"/>
              <a:t>Even if you live with your grandparent or another relative or friend, you cannot put them on your FAFSA as your parents—again, unless they’ve adopted you. In that case, they’ve become your adoptive parent. If you live with your grandparent, for example, and your parent or parents live down the street, you will need to use them on your FAFSA. Even if your parents live in another state or country, you must usually use their information and 2023 income and/or tax return on your FAFSA--even if they didn’t work in the U.S!</a:t>
            </a:r>
          </a:p>
          <a:p>
            <a:endParaRPr lang="en-US" dirty="0"/>
          </a:p>
          <a:p>
            <a:r>
              <a:rPr lang="en-US" dirty="0"/>
              <a:t>If you live with a foster parent or legal guardian, then you’ll check the appropriate box on the FAFSA student dependency section to be considered independent for financial aid purposes and you will not have to supply anyone else’s information on the FAFSA.</a:t>
            </a:r>
          </a:p>
          <a:p>
            <a:endParaRPr lang="en-US" dirty="0"/>
          </a:p>
          <a:p>
            <a:r>
              <a:rPr lang="en-US" dirty="0"/>
              <a:t>I’ll be happy to answer questions about these situations after the presentation!</a:t>
            </a:r>
          </a:p>
        </p:txBody>
      </p:sp>
    </p:spTree>
    <p:extLst>
      <p:ext uri="{BB962C8B-B14F-4D97-AF65-F5344CB8AC3E}">
        <p14:creationId xmlns:p14="http://schemas.microsoft.com/office/powerpoint/2010/main" val="4161844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03488" y="685800"/>
            <a:ext cx="3971925" cy="2235200"/>
          </a:xfrm>
        </p:spPr>
      </p:sp>
      <p:sp>
        <p:nvSpPr>
          <p:cNvPr id="3" name="Notes Placeholder 2"/>
          <p:cNvSpPr>
            <a:spLocks noGrp="1"/>
          </p:cNvSpPr>
          <p:nvPr>
            <p:ph type="body" idx="1"/>
          </p:nvPr>
        </p:nvSpPr>
        <p:spPr/>
        <p:txBody>
          <a:bodyPr/>
          <a:lstStyle/>
          <a:p>
            <a:r>
              <a:rPr lang="en-US" dirty="0"/>
              <a:t>For a student in a single-parent family, FAFSA will use the adjusted gross income from 2023 to calculate the student’s Pell Grant eligibility. You can use this table to look up family size and family income to see if you are potentially Pell Grant eligible. </a:t>
            </a:r>
          </a:p>
        </p:txBody>
      </p:sp>
    </p:spTree>
    <p:extLst>
      <p:ext uri="{BB962C8B-B14F-4D97-AF65-F5344CB8AC3E}">
        <p14:creationId xmlns:p14="http://schemas.microsoft.com/office/powerpoint/2010/main" val="33565649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03488" y="685800"/>
            <a:ext cx="3971925" cy="2235200"/>
          </a:xfrm>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For a student in a two-parent parent family, FAFSA will use the adjusted gross income from 2023 to calculate the student’s Pell Grant eligibility. You can use this table to look up family size and family income to see if you are potentially Pell Grant eligible. </a:t>
            </a:r>
          </a:p>
          <a:p>
            <a:endParaRPr lang="en-US" dirty="0"/>
          </a:p>
        </p:txBody>
      </p:sp>
    </p:spTree>
    <p:extLst>
      <p:ext uri="{BB962C8B-B14F-4D97-AF65-F5344CB8AC3E}">
        <p14:creationId xmlns:p14="http://schemas.microsoft.com/office/powerpoint/2010/main" val="21360448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03488" y="685800"/>
            <a:ext cx="3971925" cy="2235200"/>
          </a:xfrm>
        </p:spPr>
      </p:sp>
      <p:sp>
        <p:nvSpPr>
          <p:cNvPr id="3" name="Notes Placeholder 2"/>
          <p:cNvSpPr>
            <a:spLocks noGrp="1"/>
          </p:cNvSpPr>
          <p:nvPr>
            <p:ph type="body" idx="1"/>
          </p:nvPr>
        </p:nvSpPr>
        <p:spPr/>
        <p:txBody>
          <a:bodyPr/>
          <a:lstStyle/>
          <a:p>
            <a:r>
              <a:rPr lang="en-US" altLang="en-US" dirty="0">
                <a:ea typeface="ＭＳ Ｐゴシック" panose="020B0600070205080204" pitchFamily="34" charset="-128"/>
              </a:rPr>
              <a:t>The first step to completing the FAFSA is to create an FSA ID. It’s just an account with a username and password that allows students to sign the FAFSA electronically. It’s also used to apply for federal student loans. Dependent</a:t>
            </a:r>
            <a:r>
              <a:rPr lang="en-US" altLang="en-US" baseline="0" dirty="0">
                <a:ea typeface="ＭＳ Ｐゴシック" panose="020B0600070205080204" pitchFamily="34" charset="-128"/>
              </a:rPr>
              <a:t> students </a:t>
            </a:r>
            <a:r>
              <a:rPr lang="en-US" altLang="en-US" dirty="0">
                <a:ea typeface="ＭＳ Ｐゴシック" panose="020B0600070205080204" pitchFamily="34" charset="-128"/>
              </a:rPr>
              <a:t>should</a:t>
            </a:r>
            <a:r>
              <a:rPr lang="en-US" altLang="en-US" baseline="0" dirty="0">
                <a:ea typeface="ＭＳ Ｐゴシック" panose="020B0600070205080204" pitchFamily="34" charset="-128"/>
              </a:rPr>
              <a:t> also have their parent</a:t>
            </a:r>
            <a:r>
              <a:rPr lang="en-US" altLang="en-US" b="0" baseline="0" dirty="0">
                <a:ea typeface="ＭＳ Ｐゴシック" panose="020B0600070205080204" pitchFamily="34" charset="-128"/>
              </a:rPr>
              <a:t>(s)/contributor(s) </a:t>
            </a:r>
            <a:r>
              <a:rPr lang="en-US" altLang="en-US" baseline="0" dirty="0">
                <a:ea typeface="ＭＳ Ｐゴシック" panose="020B0600070205080204" pitchFamily="34" charset="-128"/>
              </a:rPr>
              <a:t>apply for a separate FSA ID so </a:t>
            </a:r>
            <a:r>
              <a:rPr lang="en-US" altLang="en-US" b="0" strike="noStrike" baseline="0" dirty="0">
                <a:ea typeface="ＭＳ Ｐゴシック" panose="020B0600070205080204" pitchFamily="34" charset="-128"/>
              </a:rPr>
              <a:t>they</a:t>
            </a:r>
            <a:r>
              <a:rPr lang="en-US" altLang="en-US" b="1" strike="noStrike" baseline="0" dirty="0">
                <a:ea typeface="ＭＳ Ｐゴシック" panose="020B0600070205080204" pitchFamily="34" charset="-128"/>
              </a:rPr>
              <a:t> </a:t>
            </a:r>
            <a:r>
              <a:rPr lang="en-US" altLang="en-US" baseline="0" dirty="0">
                <a:ea typeface="ＭＳ Ｐゴシック" panose="020B0600070205080204" pitchFamily="34" charset="-128"/>
              </a:rPr>
              <a:t>can sign the student’s FAFSA too.</a:t>
            </a:r>
          </a:p>
          <a:p>
            <a:endParaRPr lang="en-US" altLang="en-US" baseline="0" dirty="0">
              <a:ea typeface="ＭＳ Ｐゴシック" panose="020B0600070205080204" pitchFamily="34" charset="-128"/>
            </a:endParaRPr>
          </a:p>
          <a:p>
            <a:r>
              <a:rPr lang="en-US" altLang="en-US" baseline="0" dirty="0">
                <a:ea typeface="ＭＳ Ｐゴシック" panose="020B0600070205080204" pitchFamily="34" charset="-128"/>
              </a:rPr>
              <a:t>FSA IDs have to be very secure because they’re connected to Social Security numbers. </a:t>
            </a:r>
            <a:r>
              <a:rPr lang="en-US" altLang="en-US" b="0" baseline="0" dirty="0">
                <a:ea typeface="ＭＳ Ｐゴシック" panose="020B0600070205080204" pitchFamily="34" charset="-128"/>
              </a:rPr>
              <a:t>If your parent does not have a Social Security number, they will set up an FSA ID but will check the “I do not have a Social Security number” box.</a:t>
            </a:r>
          </a:p>
          <a:p>
            <a:endParaRPr lang="en-US" altLang="en-US" b="0" baseline="0" dirty="0">
              <a:ea typeface="ＭＳ Ｐゴシック" panose="020B0600070205080204" pitchFamily="34" charset="-128"/>
            </a:endParaRPr>
          </a:p>
          <a:p>
            <a:r>
              <a:rPr lang="en-US" altLang="en-US" baseline="0" dirty="0">
                <a:ea typeface="ＭＳ Ｐゴシック" panose="020B0600070205080204" pitchFamily="34" charset="-128"/>
              </a:rPr>
              <a:t>You will need to provide a unique email address and cell phone number for your FSA ID. Two people cannot share this same contact information for their FSA IDs. If you ever forget your password, you can reset it easily by having a code texted or emailed to you.</a:t>
            </a:r>
            <a:endParaRPr lang="en-US" altLang="en-US" dirty="0">
              <a:ea typeface="ＭＳ Ｐゴシック" panose="020B0600070205080204" pitchFamily="34" charset="-128"/>
            </a:endParaRPr>
          </a:p>
          <a:p>
            <a:r>
              <a:rPr lang="en-US" altLang="en-US" dirty="0">
                <a:ea typeface="ＭＳ Ｐゴシック" panose="020B0600070205080204" pitchFamily="34" charset="-128"/>
              </a:rPr>
              <a:t>--------------------------------------------------------</a:t>
            </a:r>
          </a:p>
          <a:p>
            <a:r>
              <a:rPr lang="en-US" altLang="en-US" dirty="0">
                <a:ea typeface="ＭＳ Ｐゴシック" panose="020B0600070205080204" pitchFamily="34" charset="-128"/>
              </a:rPr>
              <a:t>(Preparing for FSA ID handout: one page front and back)</a:t>
            </a:r>
            <a:endParaRPr lang="en-US" dirty="0"/>
          </a:p>
          <a:p>
            <a:endParaRPr lang="en-US" dirty="0"/>
          </a:p>
        </p:txBody>
      </p:sp>
    </p:spTree>
    <p:extLst>
      <p:ext uri="{BB962C8B-B14F-4D97-AF65-F5344CB8AC3E}">
        <p14:creationId xmlns:p14="http://schemas.microsoft.com/office/powerpoint/2010/main" val="13960950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03488" y="685800"/>
            <a:ext cx="3971925" cy="2235200"/>
          </a:xfrm>
        </p:spPr>
      </p:sp>
      <p:sp>
        <p:nvSpPr>
          <p:cNvPr id="3" name="Notes Placeholder 2"/>
          <p:cNvSpPr>
            <a:spLocks noGrp="1"/>
          </p:cNvSpPr>
          <p:nvPr>
            <p:ph type="body" idx="1"/>
          </p:nvPr>
        </p:nvSpPr>
        <p:spPr/>
        <p:txBody>
          <a:bodyPr/>
          <a:lstStyle/>
          <a:p>
            <a:r>
              <a:rPr lang="en-US" dirty="0"/>
              <a:t>If a contributor has a Social Security number (SSN), their information is then sent to the Social Security Administration (SSA) for confirmation. The confirmation process takes about one to three days. If the information doesn’t match SSA’s records, the discrepancies will have to be resolved, possibly delaying the financial aid application and awarding process. Therefore, if a contributor thinks SSA might have the wrong name or date of birth for them in its records, they should go—well ahead of applying for aid—to ssa.gov to find out how to correct any errors. The information must be correct before their StudentAid.gov account can be used for most of its purposes</a:t>
            </a:r>
          </a:p>
          <a:p>
            <a:endParaRPr lang="en-US" dirty="0"/>
          </a:p>
          <a:p>
            <a:r>
              <a:rPr lang="en-US" dirty="0"/>
              <a:t>(Source: https://financialaidtoolkit.ed.gov/resources/2024-25-counselors-handbook.pdf (Page 22))</a:t>
            </a:r>
          </a:p>
        </p:txBody>
      </p:sp>
    </p:spTree>
    <p:extLst>
      <p:ext uri="{BB962C8B-B14F-4D97-AF65-F5344CB8AC3E}">
        <p14:creationId xmlns:p14="http://schemas.microsoft.com/office/powerpoint/2010/main" val="39997951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0"/>
          <p:cNvSpPr>
            <a:spLocks noGrp="1"/>
          </p:cNvSpPr>
          <p:nvPr>
            <p:ph type="title"/>
          </p:nvPr>
        </p:nvSpPr>
        <p:spPr>
          <a:xfrm>
            <a:off x="4064000" y="5029200"/>
            <a:ext cx="7721600" cy="1143000"/>
          </a:xfrm>
        </p:spPr>
        <p:txBody>
          <a:bodyPr anchor="ctr" anchorCtr="0"/>
          <a:lstStyle>
            <a:lvl1pPr algn="l">
              <a:defRPr sz="4400" b="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0007205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29040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5C18B2-EDE1-46F1-959B-D82BAEFF4352}" type="datetimeFigureOut">
              <a:rPr lang="en-US" smtClean="0"/>
              <a:t>10/21/2024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E18D4E-559C-4A20-A9BB-24F2E6F32FE8}" type="slidenum">
              <a:rPr lang="en-US" smtClean="0"/>
              <a:t>‹#›</a:t>
            </a:fld>
            <a:endParaRPr lang="en-US"/>
          </a:p>
        </p:txBody>
      </p:sp>
    </p:spTree>
    <p:extLst>
      <p:ext uri="{BB962C8B-B14F-4D97-AF65-F5344CB8AC3E}">
        <p14:creationId xmlns:p14="http://schemas.microsoft.com/office/powerpoint/2010/main" val="26270431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tarts with bulle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txBox="1">
            <a:spLocks/>
          </p:cNvSpPr>
          <p:nvPr/>
        </p:nvSpPr>
        <p:spPr bwMode="auto">
          <a:xfrm>
            <a:off x="11276263" y="6451600"/>
            <a:ext cx="812800" cy="381000"/>
          </a:xfrm>
          <a:prstGeom prst="rect">
            <a:avLst/>
          </a:prstGeom>
          <a:noFill/>
          <a:ln w="9525">
            <a:noFill/>
            <a:miter lim="800000"/>
            <a:headEnd/>
            <a:tailEnd/>
          </a:ln>
          <a:effec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r" defTabSz="914171" eaLnBrk="1" hangingPunct="1"/>
            <a:fld id="{CEE6827D-AA51-F94D-98D8-7AB9EB6ADEC9}" type="slidenum">
              <a:rPr lang="en-US" altLang="x-none" sz="1200">
                <a:solidFill>
                  <a:schemeClr val="tx2"/>
                </a:solidFill>
                <a:latin typeface="Trebuchet MS" charset="0"/>
              </a:rPr>
              <a:pPr algn="r" defTabSz="914171" eaLnBrk="1" hangingPunct="1"/>
              <a:t>‹#›</a:t>
            </a:fld>
            <a:endParaRPr lang="en-US" altLang="x-none" sz="1200" dirty="0">
              <a:solidFill>
                <a:schemeClr val="tx2"/>
              </a:solidFill>
              <a:latin typeface="Trebuchet MS" charset="0"/>
            </a:endParaRPr>
          </a:p>
        </p:txBody>
      </p:sp>
      <p:sp>
        <p:nvSpPr>
          <p:cNvPr id="10" name="Title 1"/>
          <p:cNvSpPr>
            <a:spLocks noGrp="1"/>
          </p:cNvSpPr>
          <p:nvPr>
            <p:ph type="title"/>
          </p:nvPr>
        </p:nvSpPr>
        <p:spPr>
          <a:xfrm>
            <a:off x="-3797" y="933256"/>
            <a:ext cx="11699241" cy="1766265"/>
          </a:xfrm>
          <a:prstGeom prst="rect">
            <a:avLst/>
          </a:prstGeom>
        </p:spPr>
        <p:txBody>
          <a:bodyPr vert="horz" anchor="ctr"/>
          <a:lstStyle>
            <a:lvl1pPr marL="274252" algn="l">
              <a:lnSpc>
                <a:spcPts val="4199"/>
              </a:lnSpc>
              <a:defRPr sz="3999">
                <a:solidFill>
                  <a:srgbClr val="009EA9"/>
                </a:solidFill>
                <a:latin typeface="Trebuchet MS"/>
                <a:cs typeface="Trebuchet MS"/>
              </a:defRPr>
            </a:lvl1pPr>
          </a:lstStyle>
          <a:p>
            <a:r>
              <a:rPr lang="en-US"/>
              <a:t>Click to edit Master title style</a:t>
            </a:r>
            <a:endParaRPr lang="en-US" dirty="0"/>
          </a:p>
        </p:txBody>
      </p:sp>
      <p:sp>
        <p:nvSpPr>
          <p:cNvPr id="11" name="Content Placeholder 3"/>
          <p:cNvSpPr>
            <a:spLocks noGrp="1"/>
          </p:cNvSpPr>
          <p:nvPr>
            <p:ph sz="quarter" idx="10"/>
          </p:nvPr>
        </p:nvSpPr>
        <p:spPr>
          <a:xfrm>
            <a:off x="-5981" y="2699522"/>
            <a:ext cx="10736479" cy="3752081"/>
          </a:xfrm>
          <a:prstGeom prst="rect">
            <a:avLst/>
          </a:prstGeom>
        </p:spPr>
        <p:txBody>
          <a:bodyPr vert="horz"/>
          <a:lstStyle>
            <a:lvl1pPr marL="542789" indent="-203150">
              <a:spcBef>
                <a:spcPts val="0"/>
              </a:spcBef>
              <a:buSzPct val="70000"/>
              <a:buFont typeface="Arial"/>
              <a:buChar char="•"/>
              <a:defRPr sz="3200">
                <a:latin typeface="Trebuchet MS"/>
                <a:cs typeface="Trebuchet MS"/>
              </a:defRPr>
            </a:lvl1pPr>
            <a:lvl2pPr marL="904649" indent="-182517">
              <a:spcBef>
                <a:spcPts val="600"/>
              </a:spcBef>
              <a:buSzPct val="70000"/>
              <a:buFont typeface="Arial"/>
              <a:buChar char="•"/>
              <a:defRPr sz="3200">
                <a:latin typeface="Trebuchet MS"/>
                <a:cs typeface="Trebuchet MS"/>
              </a:defRPr>
            </a:lvl2pPr>
            <a:lvl3pPr marL="1347451" indent="-165059">
              <a:spcBef>
                <a:spcPts val="500"/>
              </a:spcBef>
              <a:buSzPct val="70000"/>
              <a:defRPr sz="3200">
                <a:latin typeface="Trebuchet MS"/>
                <a:cs typeface="Trebuchet MS"/>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8703244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D1DB1-3A00-3973-5195-C1B6B0C7C4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4F0187-D93A-15FC-DF9D-0C36DBB77D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5F0BA22-0907-CB8C-46F8-5F8B3747EAA6}"/>
              </a:ext>
            </a:extLst>
          </p:cNvPr>
          <p:cNvSpPr>
            <a:spLocks noGrp="1"/>
          </p:cNvSpPr>
          <p:nvPr>
            <p:ph type="dt" sz="half" idx="10"/>
          </p:nvPr>
        </p:nvSpPr>
        <p:spPr/>
        <p:txBody>
          <a:bodyPr/>
          <a:lstStyle/>
          <a:p>
            <a:fld id="{A45C18B2-EDE1-46F1-959B-D82BAEFF4352}" type="datetimeFigureOut">
              <a:rPr lang="en-US" smtClean="0"/>
              <a:t>10/21/2024</a:t>
            </a:fld>
            <a:endParaRPr lang="en-US"/>
          </a:p>
        </p:txBody>
      </p:sp>
      <p:sp>
        <p:nvSpPr>
          <p:cNvPr id="5" name="Footer Placeholder 4">
            <a:extLst>
              <a:ext uri="{FF2B5EF4-FFF2-40B4-BE49-F238E27FC236}">
                <a16:creationId xmlns:a16="http://schemas.microsoft.com/office/drawing/2014/main" id="{ACC091B1-D86D-ED0C-3613-1198D6E418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4C6282-C7C8-DE23-CE7E-49853DC12CC5}"/>
              </a:ext>
            </a:extLst>
          </p:cNvPr>
          <p:cNvSpPr>
            <a:spLocks noGrp="1"/>
          </p:cNvSpPr>
          <p:nvPr>
            <p:ph type="sldNum" sz="quarter" idx="12"/>
          </p:nvPr>
        </p:nvSpPr>
        <p:spPr/>
        <p:txBody>
          <a:bodyPr/>
          <a:lstStyle/>
          <a:p>
            <a:fld id="{A9E18D4E-559C-4A20-A9BB-24F2E6F32FE8}" type="slidenum">
              <a:rPr lang="en-US" smtClean="0"/>
              <a:t>‹#›</a:t>
            </a:fld>
            <a:endParaRPr lang="en-US"/>
          </a:p>
        </p:txBody>
      </p:sp>
    </p:spTree>
    <p:extLst>
      <p:ext uri="{BB962C8B-B14F-4D97-AF65-F5344CB8AC3E}">
        <p14:creationId xmlns:p14="http://schemas.microsoft.com/office/powerpoint/2010/main" val="1825814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Intro slide with text only">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05740" y="4241014"/>
            <a:ext cx="10677181" cy="1927303"/>
          </a:xfrm>
          <a:prstGeom prst="rect">
            <a:avLst/>
          </a:prstGeom>
        </p:spPr>
        <p:txBody>
          <a:bodyPr anchor="t">
            <a:noAutofit/>
          </a:bodyPr>
          <a:lstStyle>
            <a:lvl1pPr marL="9525" indent="0" algn="l">
              <a:lnSpc>
                <a:spcPct val="100000"/>
              </a:lnSpc>
              <a:spcBef>
                <a:spcPts val="0"/>
              </a:spcBef>
              <a:buNone/>
              <a:tabLst/>
              <a:defRPr sz="3500">
                <a:solidFill>
                  <a:schemeClr val="tx1"/>
                </a:solidFill>
                <a:latin typeface="Trebuchet MS"/>
                <a:cs typeface="Trebuchet MS"/>
              </a:defRPr>
            </a:lvl1pPr>
            <a:lvl2pPr marL="609448" indent="0" algn="ctr">
              <a:buNone/>
              <a:defRPr>
                <a:solidFill>
                  <a:schemeClr val="tx1">
                    <a:tint val="75000"/>
                  </a:schemeClr>
                </a:solidFill>
              </a:defRPr>
            </a:lvl2pPr>
            <a:lvl3pPr marL="1218895" indent="0" algn="ctr">
              <a:buNone/>
              <a:defRPr>
                <a:solidFill>
                  <a:schemeClr val="tx1">
                    <a:tint val="75000"/>
                  </a:schemeClr>
                </a:solidFill>
              </a:defRPr>
            </a:lvl3pPr>
            <a:lvl4pPr marL="1828343" indent="0" algn="ctr">
              <a:buNone/>
              <a:defRPr>
                <a:solidFill>
                  <a:schemeClr val="tx1">
                    <a:tint val="75000"/>
                  </a:schemeClr>
                </a:solidFill>
              </a:defRPr>
            </a:lvl4pPr>
            <a:lvl5pPr marL="2437790" indent="0" algn="ctr">
              <a:buNone/>
              <a:defRPr>
                <a:solidFill>
                  <a:schemeClr val="tx1">
                    <a:tint val="75000"/>
                  </a:schemeClr>
                </a:solidFill>
              </a:defRPr>
            </a:lvl5pPr>
            <a:lvl6pPr marL="3047238" indent="0" algn="ctr">
              <a:buNone/>
              <a:defRPr>
                <a:solidFill>
                  <a:schemeClr val="tx1">
                    <a:tint val="75000"/>
                  </a:schemeClr>
                </a:solidFill>
              </a:defRPr>
            </a:lvl6pPr>
            <a:lvl7pPr marL="3656686" indent="0" algn="ctr">
              <a:buNone/>
              <a:defRPr>
                <a:solidFill>
                  <a:schemeClr val="tx1">
                    <a:tint val="75000"/>
                  </a:schemeClr>
                </a:solidFill>
              </a:defRPr>
            </a:lvl7pPr>
            <a:lvl8pPr marL="4266133" indent="0" algn="ctr">
              <a:buNone/>
              <a:defRPr>
                <a:solidFill>
                  <a:schemeClr val="tx1">
                    <a:tint val="75000"/>
                  </a:schemeClr>
                </a:solidFill>
              </a:defRPr>
            </a:lvl8pPr>
            <a:lvl9pPr marL="4875581"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505740" y="1127761"/>
            <a:ext cx="10677181" cy="3091736"/>
          </a:xfrm>
          <a:prstGeom prst="rect">
            <a:avLst/>
          </a:prstGeom>
        </p:spPr>
        <p:txBody>
          <a:bodyPr anchor="b">
            <a:noAutofit/>
          </a:bodyPr>
          <a:lstStyle>
            <a:lvl1pPr marL="9525" indent="0" algn="l">
              <a:lnSpc>
                <a:spcPct val="100000"/>
              </a:lnSpc>
              <a:spcBef>
                <a:spcPts val="0"/>
              </a:spcBef>
              <a:tabLst/>
              <a:defRPr sz="7000">
                <a:solidFill>
                  <a:srgbClr val="009EA9"/>
                </a:solidFill>
                <a:latin typeface="Trebuchet MS"/>
                <a:cs typeface="Trebuchet MS"/>
              </a:defRPr>
            </a:lvl1pPr>
          </a:lstStyle>
          <a:p>
            <a:r>
              <a:rPr lang="en-US"/>
              <a:t>Click to edit Master title style</a:t>
            </a:r>
            <a:endParaRPr lang="en-US" dirty="0"/>
          </a:p>
        </p:txBody>
      </p:sp>
    </p:spTree>
    <p:extLst>
      <p:ext uri="{BB962C8B-B14F-4D97-AF65-F5344CB8AC3E}">
        <p14:creationId xmlns:p14="http://schemas.microsoft.com/office/powerpoint/2010/main" val="15600996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tro slide with image and text">
    <p:bg>
      <p:bgPr>
        <a:blipFill dpi="0" rotWithShape="1">
          <a:blip r:embed="rId2" cstate="hqprint">
            <a:lum/>
            <a:extLst>
              <a:ext uri="{28A0092B-C50C-407E-A947-70E740481C1C}">
                <a14:useLocalDpi xmlns:a14="http://schemas.microsoft.com/office/drawing/2010/main"/>
              </a:ext>
            </a:extLst>
          </a:blip>
          <a:srcRect/>
          <a:stretch>
            <a:fillRect t="7000" r="-18000" b="-38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621F6F-A1A4-474A-BA90-F0CC90208379}"/>
              </a:ext>
            </a:extLst>
          </p:cNvPr>
          <p:cNvSpPr/>
          <p:nvPr userDrawn="1"/>
        </p:nvSpPr>
        <p:spPr bwMode="auto">
          <a:xfrm flipV="1">
            <a:off x="-1" y="606424"/>
            <a:ext cx="7688264" cy="6251578"/>
          </a:xfrm>
          <a:prstGeom prst="rect">
            <a:avLst/>
          </a:prstGeom>
          <a:gradFill flip="none" rotWithShape="1">
            <a:gsLst>
              <a:gs pos="22000">
                <a:schemeClr val="tx1">
                  <a:alpha val="84000"/>
                </a:schemeClr>
              </a:gs>
              <a:gs pos="100000">
                <a:schemeClr val="bg1">
                  <a:alpha val="0"/>
                </a:schemeClr>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9" name="Subtitle 2">
            <a:extLst>
              <a:ext uri="{FF2B5EF4-FFF2-40B4-BE49-F238E27FC236}">
                <a16:creationId xmlns:a16="http://schemas.microsoft.com/office/drawing/2014/main" id="{112EEEA7-A26A-7741-AFDB-0F8278F86160}"/>
              </a:ext>
            </a:extLst>
          </p:cNvPr>
          <p:cNvSpPr>
            <a:spLocks noGrp="1"/>
          </p:cNvSpPr>
          <p:nvPr>
            <p:ph type="subTitle" idx="1"/>
          </p:nvPr>
        </p:nvSpPr>
        <p:spPr>
          <a:xfrm>
            <a:off x="510753" y="5111518"/>
            <a:ext cx="6888824" cy="1380723"/>
          </a:xfrm>
          <a:prstGeom prst="rect">
            <a:avLst/>
          </a:prstGeom>
          <a:noFill/>
        </p:spPr>
        <p:txBody>
          <a:bodyPr tIns="182880" anchor="t">
            <a:normAutofit/>
          </a:bodyPr>
          <a:lstStyle>
            <a:lvl1pPr marL="9525" indent="0" algn="l">
              <a:lnSpc>
                <a:spcPct val="100000"/>
              </a:lnSpc>
              <a:spcBef>
                <a:spcPts val="0"/>
              </a:spcBef>
              <a:buNone/>
              <a:tabLst/>
              <a:defRPr sz="3000">
                <a:solidFill>
                  <a:schemeClr val="bg1"/>
                </a:solidFill>
                <a:latin typeface="Trebuchet MS"/>
                <a:cs typeface="Trebuchet MS"/>
              </a:defRPr>
            </a:lvl1pPr>
            <a:lvl2pPr marL="609448" indent="0" algn="ctr">
              <a:buNone/>
              <a:defRPr>
                <a:solidFill>
                  <a:schemeClr val="tx1">
                    <a:tint val="75000"/>
                  </a:schemeClr>
                </a:solidFill>
              </a:defRPr>
            </a:lvl2pPr>
            <a:lvl3pPr marL="1218895" indent="0" algn="ctr">
              <a:buNone/>
              <a:defRPr>
                <a:solidFill>
                  <a:schemeClr val="tx1">
                    <a:tint val="75000"/>
                  </a:schemeClr>
                </a:solidFill>
              </a:defRPr>
            </a:lvl3pPr>
            <a:lvl4pPr marL="1828343" indent="0" algn="ctr">
              <a:buNone/>
              <a:defRPr>
                <a:solidFill>
                  <a:schemeClr val="tx1">
                    <a:tint val="75000"/>
                  </a:schemeClr>
                </a:solidFill>
              </a:defRPr>
            </a:lvl4pPr>
            <a:lvl5pPr marL="2437790" indent="0" algn="ctr">
              <a:buNone/>
              <a:defRPr>
                <a:solidFill>
                  <a:schemeClr val="tx1">
                    <a:tint val="75000"/>
                  </a:schemeClr>
                </a:solidFill>
              </a:defRPr>
            </a:lvl5pPr>
            <a:lvl6pPr marL="3047238" indent="0" algn="ctr">
              <a:buNone/>
              <a:defRPr>
                <a:solidFill>
                  <a:schemeClr val="tx1">
                    <a:tint val="75000"/>
                  </a:schemeClr>
                </a:solidFill>
              </a:defRPr>
            </a:lvl6pPr>
            <a:lvl7pPr marL="3656686" indent="0" algn="ctr">
              <a:buNone/>
              <a:defRPr>
                <a:solidFill>
                  <a:schemeClr val="tx1">
                    <a:tint val="75000"/>
                  </a:schemeClr>
                </a:solidFill>
              </a:defRPr>
            </a:lvl7pPr>
            <a:lvl8pPr marL="4266133" indent="0" algn="ctr">
              <a:buNone/>
              <a:defRPr>
                <a:solidFill>
                  <a:schemeClr val="tx1">
                    <a:tint val="75000"/>
                  </a:schemeClr>
                </a:solidFill>
              </a:defRPr>
            </a:lvl8pPr>
            <a:lvl9pPr marL="4875581" indent="0" algn="ctr">
              <a:buNone/>
              <a:defRPr>
                <a:solidFill>
                  <a:schemeClr val="tx1">
                    <a:tint val="75000"/>
                  </a:schemeClr>
                </a:solidFill>
              </a:defRPr>
            </a:lvl9pPr>
          </a:lstStyle>
          <a:p>
            <a:r>
              <a:rPr lang="en-US"/>
              <a:t>Click to edit Master subtitle style</a:t>
            </a:r>
            <a:endParaRPr lang="en-US" dirty="0"/>
          </a:p>
        </p:txBody>
      </p:sp>
      <p:sp>
        <p:nvSpPr>
          <p:cNvPr id="11" name="Title 1">
            <a:extLst>
              <a:ext uri="{FF2B5EF4-FFF2-40B4-BE49-F238E27FC236}">
                <a16:creationId xmlns:a16="http://schemas.microsoft.com/office/drawing/2014/main" id="{C949DB01-F1AB-8B4D-84DA-4E91B4C05F8A}"/>
              </a:ext>
            </a:extLst>
          </p:cNvPr>
          <p:cNvSpPr>
            <a:spLocks noGrp="1"/>
          </p:cNvSpPr>
          <p:nvPr>
            <p:ph type="ctrTitle"/>
          </p:nvPr>
        </p:nvSpPr>
        <p:spPr>
          <a:xfrm>
            <a:off x="510788" y="2795062"/>
            <a:ext cx="6888824" cy="2316456"/>
          </a:xfrm>
          <a:prstGeom prst="rect">
            <a:avLst/>
          </a:prstGeom>
          <a:noFill/>
        </p:spPr>
        <p:txBody>
          <a:bodyPr anchor="b">
            <a:noAutofit/>
          </a:bodyPr>
          <a:lstStyle>
            <a:lvl1pPr marL="9525" indent="0" algn="l">
              <a:lnSpc>
                <a:spcPct val="100000"/>
              </a:lnSpc>
              <a:spcBef>
                <a:spcPts val="0"/>
              </a:spcBef>
              <a:tabLst/>
              <a:defRPr sz="7000" baseline="0">
                <a:solidFill>
                  <a:schemeClr val="bg1"/>
                </a:solidFill>
                <a:latin typeface="Trebuchet MS"/>
                <a:cs typeface="Trebuchet MS"/>
              </a:defRPr>
            </a:lvl1pPr>
          </a:lstStyle>
          <a:p>
            <a:r>
              <a:rPr lang="en-US"/>
              <a:t>Click to edit Master title style</a:t>
            </a:r>
            <a:endParaRPr lang="en-US" dirty="0"/>
          </a:p>
        </p:txBody>
      </p:sp>
    </p:spTree>
    <p:extLst>
      <p:ext uri="{BB962C8B-B14F-4D97-AF65-F5344CB8AC3E}">
        <p14:creationId xmlns:p14="http://schemas.microsoft.com/office/powerpoint/2010/main" val="2799998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tro slide with image and text (alternate)">
    <p:bg>
      <p:bgPr>
        <a:blipFill dpi="0" rotWithShape="1">
          <a:blip r:embed="rId2" cstate="hqprint">
            <a:lum/>
            <a:extLst>
              <a:ext uri="{28A0092B-C50C-407E-A947-70E740481C1C}">
                <a14:useLocalDpi xmlns:a14="http://schemas.microsoft.com/office/drawing/2010/main"/>
              </a:ext>
            </a:extLst>
          </a:blip>
          <a:srcRect/>
          <a:stretch>
            <a:fillRect l="-3000" t="-10000" b="-11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621F6F-A1A4-474A-BA90-F0CC90208379}"/>
              </a:ext>
            </a:extLst>
          </p:cNvPr>
          <p:cNvSpPr/>
          <p:nvPr userDrawn="1"/>
        </p:nvSpPr>
        <p:spPr bwMode="auto">
          <a:xfrm flipH="1" flipV="1">
            <a:off x="3859328" y="606424"/>
            <a:ext cx="8332673" cy="6251578"/>
          </a:xfrm>
          <a:prstGeom prst="rect">
            <a:avLst/>
          </a:prstGeom>
          <a:gradFill flip="none" rotWithShape="1">
            <a:gsLst>
              <a:gs pos="22000">
                <a:schemeClr val="tx1">
                  <a:alpha val="84000"/>
                </a:schemeClr>
              </a:gs>
              <a:gs pos="100000">
                <a:schemeClr val="bg1">
                  <a:alpha val="0"/>
                </a:schemeClr>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5" name="Subtitle 2">
            <a:extLst>
              <a:ext uri="{FF2B5EF4-FFF2-40B4-BE49-F238E27FC236}">
                <a16:creationId xmlns:a16="http://schemas.microsoft.com/office/drawing/2014/main" id="{DA84E79B-4D7E-CA49-B244-87B2C30875EA}"/>
              </a:ext>
            </a:extLst>
          </p:cNvPr>
          <p:cNvSpPr>
            <a:spLocks noGrp="1"/>
          </p:cNvSpPr>
          <p:nvPr>
            <p:ph type="subTitle" idx="1"/>
          </p:nvPr>
        </p:nvSpPr>
        <p:spPr>
          <a:xfrm>
            <a:off x="4868729" y="5111518"/>
            <a:ext cx="6888824" cy="1380723"/>
          </a:xfrm>
          <a:prstGeom prst="rect">
            <a:avLst/>
          </a:prstGeom>
          <a:noFill/>
        </p:spPr>
        <p:txBody>
          <a:bodyPr tIns="182880" anchor="t">
            <a:normAutofit/>
          </a:bodyPr>
          <a:lstStyle>
            <a:lvl1pPr marL="9525" indent="0" algn="r">
              <a:lnSpc>
                <a:spcPct val="100000"/>
              </a:lnSpc>
              <a:spcBef>
                <a:spcPts val="0"/>
              </a:spcBef>
              <a:buNone/>
              <a:tabLst/>
              <a:defRPr sz="3000">
                <a:solidFill>
                  <a:schemeClr val="bg1"/>
                </a:solidFill>
                <a:latin typeface="Trebuchet MS"/>
                <a:cs typeface="Trebuchet MS"/>
              </a:defRPr>
            </a:lvl1pPr>
            <a:lvl2pPr marL="609448" indent="0" algn="ctr">
              <a:buNone/>
              <a:defRPr>
                <a:solidFill>
                  <a:schemeClr val="tx1">
                    <a:tint val="75000"/>
                  </a:schemeClr>
                </a:solidFill>
              </a:defRPr>
            </a:lvl2pPr>
            <a:lvl3pPr marL="1218895" indent="0" algn="ctr">
              <a:buNone/>
              <a:defRPr>
                <a:solidFill>
                  <a:schemeClr val="tx1">
                    <a:tint val="75000"/>
                  </a:schemeClr>
                </a:solidFill>
              </a:defRPr>
            </a:lvl3pPr>
            <a:lvl4pPr marL="1828343" indent="0" algn="ctr">
              <a:buNone/>
              <a:defRPr>
                <a:solidFill>
                  <a:schemeClr val="tx1">
                    <a:tint val="75000"/>
                  </a:schemeClr>
                </a:solidFill>
              </a:defRPr>
            </a:lvl4pPr>
            <a:lvl5pPr marL="2437790" indent="0" algn="ctr">
              <a:buNone/>
              <a:defRPr>
                <a:solidFill>
                  <a:schemeClr val="tx1">
                    <a:tint val="75000"/>
                  </a:schemeClr>
                </a:solidFill>
              </a:defRPr>
            </a:lvl5pPr>
            <a:lvl6pPr marL="3047238" indent="0" algn="ctr">
              <a:buNone/>
              <a:defRPr>
                <a:solidFill>
                  <a:schemeClr val="tx1">
                    <a:tint val="75000"/>
                  </a:schemeClr>
                </a:solidFill>
              </a:defRPr>
            </a:lvl6pPr>
            <a:lvl7pPr marL="3656686" indent="0" algn="ctr">
              <a:buNone/>
              <a:defRPr>
                <a:solidFill>
                  <a:schemeClr val="tx1">
                    <a:tint val="75000"/>
                  </a:schemeClr>
                </a:solidFill>
              </a:defRPr>
            </a:lvl7pPr>
            <a:lvl8pPr marL="4266133" indent="0" algn="ctr">
              <a:buNone/>
              <a:defRPr>
                <a:solidFill>
                  <a:schemeClr val="tx1">
                    <a:tint val="75000"/>
                  </a:schemeClr>
                </a:solidFill>
              </a:defRPr>
            </a:lvl8pPr>
            <a:lvl9pPr marL="4875581" indent="0" algn="ctr">
              <a:buNone/>
              <a:defRPr>
                <a:solidFill>
                  <a:schemeClr val="tx1">
                    <a:tint val="75000"/>
                  </a:schemeClr>
                </a:solidFill>
              </a:defRPr>
            </a:lvl9pPr>
          </a:lstStyle>
          <a:p>
            <a:r>
              <a:rPr lang="en-US"/>
              <a:t>Click to edit Master subtitle style</a:t>
            </a:r>
            <a:endParaRPr lang="en-US" dirty="0"/>
          </a:p>
        </p:txBody>
      </p:sp>
      <p:sp>
        <p:nvSpPr>
          <p:cNvPr id="6" name="Title 1">
            <a:extLst>
              <a:ext uri="{FF2B5EF4-FFF2-40B4-BE49-F238E27FC236}">
                <a16:creationId xmlns:a16="http://schemas.microsoft.com/office/drawing/2014/main" id="{03D8697B-E8BA-8340-B4EC-E04945DE5421}"/>
              </a:ext>
            </a:extLst>
          </p:cNvPr>
          <p:cNvSpPr>
            <a:spLocks noGrp="1"/>
          </p:cNvSpPr>
          <p:nvPr>
            <p:ph type="ctrTitle"/>
          </p:nvPr>
        </p:nvSpPr>
        <p:spPr>
          <a:xfrm>
            <a:off x="4868764" y="2795062"/>
            <a:ext cx="6888824" cy="2316456"/>
          </a:xfrm>
          <a:prstGeom prst="rect">
            <a:avLst/>
          </a:prstGeom>
          <a:noFill/>
        </p:spPr>
        <p:txBody>
          <a:bodyPr anchor="b">
            <a:noAutofit/>
          </a:bodyPr>
          <a:lstStyle>
            <a:lvl1pPr marL="9525" indent="0" algn="r">
              <a:lnSpc>
                <a:spcPct val="100000"/>
              </a:lnSpc>
              <a:spcBef>
                <a:spcPts val="0"/>
              </a:spcBef>
              <a:tabLst/>
              <a:defRPr sz="7000" baseline="0">
                <a:solidFill>
                  <a:schemeClr val="bg1"/>
                </a:solidFill>
                <a:latin typeface="Trebuchet MS"/>
                <a:cs typeface="Trebuchet MS"/>
              </a:defRPr>
            </a:lvl1pPr>
          </a:lstStyle>
          <a:p>
            <a:r>
              <a:rPr lang="en-US"/>
              <a:t>Click to edit Master title style</a:t>
            </a:r>
            <a:endParaRPr lang="en-US" dirty="0"/>
          </a:p>
        </p:txBody>
      </p:sp>
    </p:spTree>
    <p:extLst>
      <p:ext uri="{BB962C8B-B14F-4D97-AF65-F5344CB8AC3E}">
        <p14:creationId xmlns:p14="http://schemas.microsoft.com/office/powerpoint/2010/main" val="30420815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rts with bullets">
    <p:bg>
      <p:bgPr>
        <a:solidFill>
          <a:schemeClr val="bg1"/>
        </a:solidFill>
        <a:effectLst/>
      </p:bgPr>
    </p:bg>
    <p:spTree>
      <p:nvGrpSpPr>
        <p:cNvPr id="1" name=""/>
        <p:cNvGrpSpPr/>
        <p:nvPr/>
      </p:nvGrpSpPr>
      <p:grpSpPr>
        <a:xfrm>
          <a:off x="0" y="0"/>
          <a:ext cx="0" cy="0"/>
          <a:chOff x="0" y="0"/>
          <a:chExt cx="0" cy="0"/>
        </a:xfrm>
      </p:grpSpPr>
      <p:sp>
        <p:nvSpPr>
          <p:cNvPr id="4" name="Slide Number Placeholder 3"/>
          <p:cNvSpPr txBox="1">
            <a:spLocks/>
          </p:cNvSpPr>
          <p:nvPr userDrawn="1"/>
        </p:nvSpPr>
        <p:spPr bwMode="auto">
          <a:xfrm>
            <a:off x="11276262" y="6451600"/>
            <a:ext cx="812800" cy="381000"/>
          </a:xfrm>
          <a:prstGeom prst="rect">
            <a:avLst/>
          </a:prstGeom>
          <a:noFill/>
          <a:ln w="9525">
            <a:noFill/>
            <a:miter lim="800000"/>
            <a:headEnd/>
            <a:tailEnd/>
          </a:ln>
          <a:effec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r" defTabSz="1218895" eaLnBrk="1" hangingPunct="1"/>
            <a:fld id="{CEE6827D-AA51-F94D-98D8-7AB9EB6ADEC9}" type="slidenum">
              <a:rPr lang="en-US" altLang="x-none" sz="1600">
                <a:solidFill>
                  <a:schemeClr val="tx2"/>
                </a:solidFill>
                <a:latin typeface="Trebuchet MS" charset="0"/>
              </a:rPr>
              <a:pPr algn="r" defTabSz="1218895" eaLnBrk="1" hangingPunct="1"/>
              <a:t>‹#›</a:t>
            </a:fld>
            <a:endParaRPr lang="en-US" altLang="x-none" sz="1600" dirty="0">
              <a:solidFill>
                <a:schemeClr val="tx2"/>
              </a:solidFill>
              <a:latin typeface="Trebuchet MS" charset="0"/>
            </a:endParaRPr>
          </a:p>
        </p:txBody>
      </p:sp>
      <p:sp>
        <p:nvSpPr>
          <p:cNvPr id="7" name="Content Placeholder 6">
            <a:extLst>
              <a:ext uri="{FF2B5EF4-FFF2-40B4-BE49-F238E27FC236}">
                <a16:creationId xmlns:a16="http://schemas.microsoft.com/office/drawing/2014/main" id="{432CD53D-349A-AC4C-A60F-06F4AD8875EF}"/>
              </a:ext>
            </a:extLst>
          </p:cNvPr>
          <p:cNvSpPr>
            <a:spLocks noGrp="1"/>
          </p:cNvSpPr>
          <p:nvPr>
            <p:ph sz="quarter" idx="11"/>
          </p:nvPr>
        </p:nvSpPr>
        <p:spPr>
          <a:xfrm>
            <a:off x="483535" y="1832499"/>
            <a:ext cx="11224151" cy="4450802"/>
          </a:xfrm>
          <a:prstGeom prst="rect">
            <a:avLst/>
          </a:prstGeom>
        </p:spPr>
        <p:txBody>
          <a:bodyPr lIns="91440"/>
          <a:lstStyle>
            <a:lvl1pPr marL="468313" indent="-427038">
              <a:spcBef>
                <a:spcPts val="0"/>
              </a:spcBef>
              <a:spcAft>
                <a:spcPts val="600"/>
              </a:spcAft>
              <a:buFont typeface="Arial" panose="020B0604020202020204" pitchFamily="34" charset="0"/>
              <a:buChar char="•"/>
              <a:tabLst/>
              <a:defRPr sz="4200"/>
            </a:lvl1pPr>
            <a:lvl2pPr marL="1076325" indent="-438150">
              <a:spcBef>
                <a:spcPts val="0"/>
              </a:spcBef>
              <a:spcAft>
                <a:spcPts val="600"/>
              </a:spcAft>
              <a:buFont typeface="Arial" panose="020B0604020202020204" pitchFamily="34" charset="0"/>
              <a:buChar char="•"/>
              <a:tabLst/>
              <a:defRPr sz="4200"/>
            </a:lvl2pPr>
            <a:lvl3pPr marL="1708150" indent="-450850">
              <a:spcBef>
                <a:spcPts val="0"/>
              </a:spcBef>
              <a:spcAft>
                <a:spcPts val="600"/>
              </a:spcAft>
              <a:buFont typeface="Arial" panose="020B0604020202020204" pitchFamily="34" charset="0"/>
              <a:buChar char="•"/>
              <a:tabLst/>
              <a:defRPr sz="4200"/>
            </a:lvl3pPr>
            <a:lvl4pPr marL="2327275" indent="-441325">
              <a:spcBef>
                <a:spcPts val="0"/>
              </a:spcBef>
              <a:spcAft>
                <a:spcPts val="600"/>
              </a:spcAft>
              <a:buFont typeface="Arial" panose="020B0604020202020204" pitchFamily="34" charset="0"/>
              <a:buChar char="•"/>
              <a:tabLst/>
              <a:defRPr sz="4200"/>
            </a:lvl4pPr>
            <a:lvl5pPr marL="2857500" indent="-438150">
              <a:spcBef>
                <a:spcPts val="0"/>
              </a:spcBef>
              <a:spcAft>
                <a:spcPts val="600"/>
              </a:spcAft>
              <a:buFont typeface="Arial" panose="020B0604020202020204" pitchFamily="34" charset="0"/>
              <a:buChar char="•"/>
              <a:tabLst/>
              <a:defRPr sz="4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694CC231-885B-1F4D-BC15-074992AA1A91}"/>
              </a:ext>
            </a:extLst>
          </p:cNvPr>
          <p:cNvSpPr>
            <a:spLocks noGrp="1"/>
          </p:cNvSpPr>
          <p:nvPr>
            <p:ph type="title"/>
          </p:nvPr>
        </p:nvSpPr>
        <p:spPr>
          <a:xfrm>
            <a:off x="483534" y="605481"/>
            <a:ext cx="11224152" cy="1209198"/>
          </a:xfrm>
          <a:prstGeom prst="rect">
            <a:avLst/>
          </a:prstGeom>
        </p:spPr>
        <p:txBody>
          <a:bodyPr vert="horz" lIns="91440" tIns="320040" rIns="91440" bIns="0" anchor="t" anchorCtr="0"/>
          <a:lstStyle>
            <a:lvl1pPr marL="9525" indent="0" algn="l">
              <a:lnSpc>
                <a:spcPct val="100000"/>
              </a:lnSpc>
              <a:tabLst/>
              <a:defRPr sz="5200">
                <a:solidFill>
                  <a:srgbClr val="009EA9"/>
                </a:solidFill>
                <a:latin typeface="Trebuchet MS"/>
                <a:cs typeface="Trebuchet MS"/>
              </a:defRPr>
            </a:lvl1pPr>
          </a:lstStyle>
          <a:p>
            <a:r>
              <a:rPr lang="en-US"/>
              <a:t>Click to edit Master title style</a:t>
            </a:r>
            <a:endParaRPr lang="en-US" dirty="0"/>
          </a:p>
        </p:txBody>
      </p:sp>
    </p:spTree>
    <p:extLst>
      <p:ext uri="{BB962C8B-B14F-4D97-AF65-F5344CB8AC3E}">
        <p14:creationId xmlns:p14="http://schemas.microsoft.com/office/powerpoint/2010/main" val="21314597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arts with paragraph 1">
    <p:bg>
      <p:bgPr>
        <a:solidFill>
          <a:schemeClr val="bg1"/>
        </a:solidFill>
        <a:effectLst/>
      </p:bgPr>
    </p:bg>
    <p:spTree>
      <p:nvGrpSpPr>
        <p:cNvPr id="1" name=""/>
        <p:cNvGrpSpPr/>
        <p:nvPr/>
      </p:nvGrpSpPr>
      <p:grpSpPr>
        <a:xfrm>
          <a:off x="0" y="0"/>
          <a:ext cx="0" cy="0"/>
          <a:chOff x="0" y="0"/>
          <a:chExt cx="0" cy="0"/>
        </a:xfrm>
      </p:grpSpPr>
      <p:sp>
        <p:nvSpPr>
          <p:cNvPr id="4" name="Slide Number Placeholder 3"/>
          <p:cNvSpPr txBox="1">
            <a:spLocks/>
          </p:cNvSpPr>
          <p:nvPr userDrawn="1"/>
        </p:nvSpPr>
        <p:spPr bwMode="auto">
          <a:xfrm>
            <a:off x="11276262" y="6451600"/>
            <a:ext cx="812800" cy="381000"/>
          </a:xfrm>
          <a:prstGeom prst="rect">
            <a:avLst/>
          </a:prstGeom>
          <a:noFill/>
          <a:ln w="9525">
            <a:noFill/>
            <a:miter lim="800000"/>
            <a:headEnd/>
            <a:tailEnd/>
          </a:ln>
          <a:effec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r" defTabSz="1218895" eaLnBrk="1" hangingPunct="1"/>
            <a:fld id="{CEE6827D-AA51-F94D-98D8-7AB9EB6ADEC9}" type="slidenum">
              <a:rPr lang="en-US" altLang="x-none" sz="1600">
                <a:solidFill>
                  <a:schemeClr val="tx2"/>
                </a:solidFill>
                <a:latin typeface="Trebuchet MS" charset="0"/>
              </a:rPr>
              <a:pPr algn="r" defTabSz="1218895" eaLnBrk="1" hangingPunct="1"/>
              <a:t>‹#›</a:t>
            </a:fld>
            <a:endParaRPr lang="en-US" altLang="x-none" sz="1600" dirty="0">
              <a:solidFill>
                <a:schemeClr val="tx2"/>
              </a:solidFill>
              <a:latin typeface="Trebuchet MS" charset="0"/>
            </a:endParaRPr>
          </a:p>
        </p:txBody>
      </p:sp>
      <p:sp>
        <p:nvSpPr>
          <p:cNvPr id="7" name="Content Placeholder 6">
            <a:extLst>
              <a:ext uri="{FF2B5EF4-FFF2-40B4-BE49-F238E27FC236}">
                <a16:creationId xmlns:a16="http://schemas.microsoft.com/office/drawing/2014/main" id="{432CD53D-349A-AC4C-A60F-06F4AD8875EF}"/>
              </a:ext>
            </a:extLst>
          </p:cNvPr>
          <p:cNvSpPr>
            <a:spLocks noGrp="1"/>
          </p:cNvSpPr>
          <p:nvPr>
            <p:ph sz="quarter" idx="11"/>
          </p:nvPr>
        </p:nvSpPr>
        <p:spPr>
          <a:xfrm>
            <a:off x="483535" y="1832498"/>
            <a:ext cx="11224151" cy="4450802"/>
          </a:xfrm>
          <a:prstGeom prst="rect">
            <a:avLst/>
          </a:prstGeom>
        </p:spPr>
        <p:txBody>
          <a:bodyPr lIns="91440"/>
          <a:lstStyle>
            <a:lvl1pPr marL="41275" indent="0">
              <a:spcBef>
                <a:spcPts val="0"/>
              </a:spcBef>
              <a:spcAft>
                <a:spcPts val="600"/>
              </a:spcAft>
              <a:buFont typeface="Arial" panose="020B0604020202020204" pitchFamily="34" charset="0"/>
              <a:buNone/>
              <a:tabLst/>
              <a:defRPr sz="4200"/>
            </a:lvl1pPr>
            <a:lvl2pPr marL="1076325" indent="-438150">
              <a:spcBef>
                <a:spcPts val="0"/>
              </a:spcBef>
              <a:spcAft>
                <a:spcPts val="600"/>
              </a:spcAft>
              <a:buFont typeface="Arial" panose="020B0604020202020204" pitchFamily="34" charset="0"/>
              <a:buChar char="•"/>
              <a:tabLst/>
              <a:defRPr sz="4200"/>
            </a:lvl2pPr>
            <a:lvl3pPr marL="1708150" indent="-450850">
              <a:spcBef>
                <a:spcPts val="0"/>
              </a:spcBef>
              <a:spcAft>
                <a:spcPts val="600"/>
              </a:spcAft>
              <a:buFont typeface="Arial" panose="020B0604020202020204" pitchFamily="34" charset="0"/>
              <a:buChar char="•"/>
              <a:tabLst/>
              <a:defRPr sz="4200"/>
            </a:lvl3pPr>
            <a:lvl4pPr marL="2327275" indent="-441325">
              <a:spcBef>
                <a:spcPts val="0"/>
              </a:spcBef>
              <a:spcAft>
                <a:spcPts val="600"/>
              </a:spcAft>
              <a:buFont typeface="Arial" panose="020B0604020202020204" pitchFamily="34" charset="0"/>
              <a:buChar char="•"/>
              <a:tabLst/>
              <a:defRPr sz="4200"/>
            </a:lvl4pPr>
            <a:lvl5pPr marL="2857500" indent="-438150">
              <a:spcBef>
                <a:spcPts val="0"/>
              </a:spcBef>
              <a:spcAft>
                <a:spcPts val="600"/>
              </a:spcAft>
              <a:buFont typeface="Arial" panose="020B0604020202020204" pitchFamily="34" charset="0"/>
              <a:buChar char="•"/>
              <a:tabLst/>
              <a:defRPr sz="4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694CC231-885B-1F4D-BC15-074992AA1A91}"/>
              </a:ext>
            </a:extLst>
          </p:cNvPr>
          <p:cNvSpPr>
            <a:spLocks noGrp="1"/>
          </p:cNvSpPr>
          <p:nvPr>
            <p:ph type="title"/>
          </p:nvPr>
        </p:nvSpPr>
        <p:spPr>
          <a:xfrm>
            <a:off x="483534" y="605481"/>
            <a:ext cx="11224152" cy="1209198"/>
          </a:xfrm>
          <a:prstGeom prst="rect">
            <a:avLst/>
          </a:prstGeom>
        </p:spPr>
        <p:txBody>
          <a:bodyPr vert="horz" lIns="91440" tIns="320040" rIns="91440" bIns="0" anchor="t" anchorCtr="0"/>
          <a:lstStyle>
            <a:lvl1pPr marL="9525" indent="0" algn="l">
              <a:lnSpc>
                <a:spcPct val="100000"/>
              </a:lnSpc>
              <a:tabLst/>
              <a:defRPr sz="5200">
                <a:solidFill>
                  <a:srgbClr val="009EA9"/>
                </a:solidFill>
                <a:latin typeface="Trebuchet MS"/>
                <a:cs typeface="Trebuchet MS"/>
              </a:defRPr>
            </a:lvl1pPr>
          </a:lstStyle>
          <a:p>
            <a:r>
              <a:rPr lang="en-US"/>
              <a:t>Click to edit Master title style</a:t>
            </a:r>
            <a:endParaRPr lang="en-US" dirty="0"/>
          </a:p>
        </p:txBody>
      </p:sp>
    </p:spTree>
    <p:extLst>
      <p:ext uri="{BB962C8B-B14F-4D97-AF65-F5344CB8AC3E}">
        <p14:creationId xmlns:p14="http://schemas.microsoft.com/office/powerpoint/2010/main" val="40767413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lumns">
    <p:bg>
      <p:bgPr>
        <a:solidFill>
          <a:schemeClr val="bg1"/>
        </a:solidFill>
        <a:effectLst/>
      </p:bgPr>
    </p:bg>
    <p:spTree>
      <p:nvGrpSpPr>
        <p:cNvPr id="1" name=""/>
        <p:cNvGrpSpPr/>
        <p:nvPr/>
      </p:nvGrpSpPr>
      <p:grpSpPr>
        <a:xfrm>
          <a:off x="0" y="0"/>
          <a:ext cx="0" cy="0"/>
          <a:chOff x="0" y="0"/>
          <a:chExt cx="0" cy="0"/>
        </a:xfrm>
      </p:grpSpPr>
      <p:sp>
        <p:nvSpPr>
          <p:cNvPr id="4" name="Slide Number Placeholder 3"/>
          <p:cNvSpPr txBox="1">
            <a:spLocks/>
          </p:cNvSpPr>
          <p:nvPr userDrawn="1"/>
        </p:nvSpPr>
        <p:spPr bwMode="auto">
          <a:xfrm>
            <a:off x="11276262" y="6451600"/>
            <a:ext cx="812800" cy="381000"/>
          </a:xfrm>
          <a:prstGeom prst="rect">
            <a:avLst/>
          </a:prstGeom>
          <a:noFill/>
          <a:ln w="9525">
            <a:noFill/>
            <a:miter lim="800000"/>
            <a:headEnd/>
            <a:tailEnd/>
          </a:ln>
          <a:effec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r" defTabSz="1218895" eaLnBrk="1" hangingPunct="1"/>
            <a:fld id="{CEE6827D-AA51-F94D-98D8-7AB9EB6ADEC9}" type="slidenum">
              <a:rPr lang="en-US" altLang="x-none" sz="1600">
                <a:solidFill>
                  <a:schemeClr val="tx2"/>
                </a:solidFill>
                <a:latin typeface="Trebuchet MS" charset="0"/>
              </a:rPr>
              <a:pPr algn="r" defTabSz="1218895" eaLnBrk="1" hangingPunct="1"/>
              <a:t>‹#›</a:t>
            </a:fld>
            <a:endParaRPr lang="en-US" altLang="x-none" sz="1600" dirty="0">
              <a:solidFill>
                <a:schemeClr val="tx2"/>
              </a:solidFill>
              <a:latin typeface="Trebuchet MS" charset="0"/>
            </a:endParaRPr>
          </a:p>
        </p:txBody>
      </p:sp>
      <p:sp>
        <p:nvSpPr>
          <p:cNvPr id="9" name="Title 1">
            <a:extLst>
              <a:ext uri="{FF2B5EF4-FFF2-40B4-BE49-F238E27FC236}">
                <a16:creationId xmlns:a16="http://schemas.microsoft.com/office/drawing/2014/main" id="{C0945C69-876A-C245-9B30-75428F02F6C5}"/>
              </a:ext>
            </a:extLst>
          </p:cNvPr>
          <p:cNvSpPr>
            <a:spLocks noGrp="1"/>
          </p:cNvSpPr>
          <p:nvPr>
            <p:ph type="title"/>
          </p:nvPr>
        </p:nvSpPr>
        <p:spPr>
          <a:xfrm>
            <a:off x="483534" y="605481"/>
            <a:ext cx="11224152" cy="1209198"/>
          </a:xfrm>
          <a:prstGeom prst="rect">
            <a:avLst/>
          </a:prstGeom>
        </p:spPr>
        <p:txBody>
          <a:bodyPr vert="horz" lIns="91440" tIns="320040" rIns="91440" bIns="0" anchor="t" anchorCtr="0"/>
          <a:lstStyle>
            <a:lvl1pPr marL="9525" indent="0" algn="l">
              <a:lnSpc>
                <a:spcPct val="100000"/>
              </a:lnSpc>
              <a:tabLst/>
              <a:defRPr sz="5200">
                <a:solidFill>
                  <a:srgbClr val="009EA9"/>
                </a:solidFill>
                <a:latin typeface="Trebuchet MS"/>
                <a:cs typeface="Trebuchet MS"/>
              </a:defRPr>
            </a:lvl1pPr>
          </a:lstStyle>
          <a:p>
            <a:r>
              <a:rPr lang="en-US"/>
              <a:t>Click to edit Master title style</a:t>
            </a:r>
            <a:endParaRPr lang="en-US" dirty="0"/>
          </a:p>
        </p:txBody>
      </p:sp>
      <p:sp>
        <p:nvSpPr>
          <p:cNvPr id="10" name="Content Placeholder 6">
            <a:extLst>
              <a:ext uri="{FF2B5EF4-FFF2-40B4-BE49-F238E27FC236}">
                <a16:creationId xmlns:a16="http://schemas.microsoft.com/office/drawing/2014/main" id="{7212E9B0-D108-9842-A922-52E68A6305DD}"/>
              </a:ext>
            </a:extLst>
          </p:cNvPr>
          <p:cNvSpPr>
            <a:spLocks noGrp="1"/>
          </p:cNvSpPr>
          <p:nvPr>
            <p:ph sz="quarter" idx="15"/>
          </p:nvPr>
        </p:nvSpPr>
        <p:spPr>
          <a:xfrm>
            <a:off x="6220057" y="1832499"/>
            <a:ext cx="5484652" cy="4450801"/>
          </a:xfrm>
          <a:prstGeom prst="rect">
            <a:avLst/>
          </a:prstGeom>
        </p:spPr>
        <p:txBody>
          <a:bodyPr lIns="91440"/>
          <a:lstStyle>
            <a:lvl1pPr marL="479425" indent="-438150">
              <a:spcBef>
                <a:spcPts val="0"/>
              </a:spcBef>
              <a:spcAft>
                <a:spcPts val="600"/>
              </a:spcAft>
              <a:buFont typeface="Arial" panose="020B0604020202020204" pitchFamily="34" charset="0"/>
              <a:buChar char="•"/>
              <a:tabLst/>
              <a:defRPr sz="4200"/>
            </a:lvl1pPr>
            <a:lvl2pPr marL="1055688" indent="-446088">
              <a:spcBef>
                <a:spcPts val="0"/>
              </a:spcBef>
              <a:spcAft>
                <a:spcPts val="600"/>
              </a:spcAft>
              <a:buFont typeface="Arial" panose="020B0604020202020204" pitchFamily="34" charset="0"/>
              <a:buChar char="•"/>
              <a:tabLst/>
              <a:defRPr sz="4200"/>
            </a:lvl2pPr>
            <a:lvl3pPr marL="1684338" indent="-465138">
              <a:spcBef>
                <a:spcPts val="0"/>
              </a:spcBef>
              <a:spcAft>
                <a:spcPts val="600"/>
              </a:spcAft>
              <a:buFont typeface="Arial" panose="020B0604020202020204" pitchFamily="34" charset="0"/>
              <a:buChar char="•"/>
              <a:tabLst/>
              <a:defRPr sz="4200"/>
            </a:lvl3pPr>
            <a:lvl4pPr marL="1828800" indent="0">
              <a:spcBef>
                <a:spcPts val="0"/>
              </a:spcBef>
              <a:spcAft>
                <a:spcPts val="600"/>
              </a:spcAft>
              <a:buFont typeface="Arial" panose="020B0604020202020204" pitchFamily="34" charset="0"/>
              <a:buNone/>
              <a:tabLst/>
              <a:defRPr sz="4200"/>
            </a:lvl4pPr>
            <a:lvl5pPr marL="2438400" indent="0">
              <a:spcBef>
                <a:spcPts val="0"/>
              </a:spcBef>
              <a:spcAft>
                <a:spcPts val="600"/>
              </a:spcAft>
              <a:buFont typeface="Arial" panose="020B0604020202020204" pitchFamily="34" charset="0"/>
              <a:buNone/>
              <a:tabLst/>
              <a:defRPr sz="4200"/>
            </a:lvl5pPr>
          </a:lstStyle>
          <a:p>
            <a:pPr lvl="0"/>
            <a:r>
              <a:rPr lang="en-US"/>
              <a:t>Click to edit Master text styles</a:t>
            </a:r>
          </a:p>
          <a:p>
            <a:pPr lvl="1"/>
            <a:r>
              <a:rPr lang="en-US"/>
              <a:t>Second level</a:t>
            </a:r>
          </a:p>
          <a:p>
            <a:pPr lvl="2"/>
            <a:r>
              <a:rPr lang="en-US"/>
              <a:t>Third level</a:t>
            </a:r>
          </a:p>
        </p:txBody>
      </p:sp>
      <p:sp>
        <p:nvSpPr>
          <p:cNvPr id="11" name="Content Placeholder 6">
            <a:extLst>
              <a:ext uri="{FF2B5EF4-FFF2-40B4-BE49-F238E27FC236}">
                <a16:creationId xmlns:a16="http://schemas.microsoft.com/office/drawing/2014/main" id="{2CBF04BC-D0D1-324C-94E8-58B53739EEBC}"/>
              </a:ext>
            </a:extLst>
          </p:cNvPr>
          <p:cNvSpPr>
            <a:spLocks noGrp="1"/>
          </p:cNvSpPr>
          <p:nvPr>
            <p:ph sz="quarter" idx="13"/>
          </p:nvPr>
        </p:nvSpPr>
        <p:spPr>
          <a:xfrm>
            <a:off x="483535" y="1832498"/>
            <a:ext cx="5484652" cy="4450802"/>
          </a:xfrm>
          <a:prstGeom prst="rect">
            <a:avLst/>
          </a:prstGeom>
        </p:spPr>
        <p:txBody>
          <a:bodyPr lIns="91440"/>
          <a:lstStyle>
            <a:lvl1pPr marL="479425" indent="-438150">
              <a:spcBef>
                <a:spcPts val="0"/>
              </a:spcBef>
              <a:spcAft>
                <a:spcPts val="600"/>
              </a:spcAft>
              <a:buFont typeface="Arial" panose="020B0604020202020204" pitchFamily="34" charset="0"/>
              <a:buChar char="•"/>
              <a:tabLst/>
              <a:defRPr sz="4200"/>
            </a:lvl1pPr>
            <a:lvl2pPr marL="1055688" indent="-446088">
              <a:spcBef>
                <a:spcPts val="0"/>
              </a:spcBef>
              <a:spcAft>
                <a:spcPts val="600"/>
              </a:spcAft>
              <a:buFont typeface="Arial" panose="020B0604020202020204" pitchFamily="34" charset="0"/>
              <a:buChar char="•"/>
              <a:tabLst/>
              <a:defRPr sz="4200"/>
            </a:lvl2pPr>
            <a:lvl3pPr marL="1684338" indent="-465138">
              <a:spcBef>
                <a:spcPts val="0"/>
              </a:spcBef>
              <a:spcAft>
                <a:spcPts val="600"/>
              </a:spcAft>
              <a:buFont typeface="Arial" panose="020B0604020202020204" pitchFamily="34" charset="0"/>
              <a:buChar char="•"/>
              <a:tabLst/>
              <a:defRPr sz="4200"/>
            </a:lvl3pPr>
            <a:lvl4pPr marL="1828800" indent="0">
              <a:spcBef>
                <a:spcPts val="0"/>
              </a:spcBef>
              <a:spcAft>
                <a:spcPts val="600"/>
              </a:spcAft>
              <a:buFont typeface="Arial" panose="020B0604020202020204" pitchFamily="34" charset="0"/>
              <a:buNone/>
              <a:tabLst/>
              <a:defRPr sz="4200"/>
            </a:lvl4pPr>
            <a:lvl5pPr marL="2438400" indent="0">
              <a:spcBef>
                <a:spcPts val="0"/>
              </a:spcBef>
              <a:spcAft>
                <a:spcPts val="600"/>
              </a:spcAft>
              <a:buFont typeface="Arial" panose="020B0604020202020204" pitchFamily="34" charset="0"/>
              <a:buNone/>
              <a:tabLst/>
              <a:defRPr sz="42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735894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2946400" y="5029200"/>
            <a:ext cx="8839200" cy="1143000"/>
          </a:xfrm>
        </p:spPr>
        <p:txBody>
          <a:bodyPr anchor="ctr" anchorCtr="0"/>
          <a:lstStyle>
            <a:lvl1pPr algn="ctr">
              <a:defRPr sz="4400" b="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3730363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with image">
    <p:bg>
      <p:bgPr>
        <a:solidFill>
          <a:schemeClr val="bg1"/>
        </a:solidFill>
        <a:effectLst/>
      </p:bgPr>
    </p:bg>
    <p:spTree>
      <p:nvGrpSpPr>
        <p:cNvPr id="1" name=""/>
        <p:cNvGrpSpPr/>
        <p:nvPr/>
      </p:nvGrpSpPr>
      <p:grpSpPr>
        <a:xfrm>
          <a:off x="0" y="0"/>
          <a:ext cx="0" cy="0"/>
          <a:chOff x="0" y="0"/>
          <a:chExt cx="0" cy="0"/>
        </a:xfrm>
      </p:grpSpPr>
      <p:sp>
        <p:nvSpPr>
          <p:cNvPr id="4" name="Slide Number Placeholder 3"/>
          <p:cNvSpPr txBox="1">
            <a:spLocks/>
          </p:cNvSpPr>
          <p:nvPr userDrawn="1"/>
        </p:nvSpPr>
        <p:spPr bwMode="auto">
          <a:xfrm>
            <a:off x="11276262" y="6451600"/>
            <a:ext cx="812800" cy="381000"/>
          </a:xfrm>
          <a:prstGeom prst="rect">
            <a:avLst/>
          </a:prstGeom>
          <a:noFill/>
          <a:ln w="9525">
            <a:noFill/>
            <a:miter lim="800000"/>
            <a:headEnd/>
            <a:tailEnd/>
          </a:ln>
          <a:effec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r" defTabSz="1218895" eaLnBrk="1" hangingPunct="1"/>
            <a:fld id="{CEE6827D-AA51-F94D-98D8-7AB9EB6ADEC9}" type="slidenum">
              <a:rPr lang="en-US" altLang="x-none" sz="1600">
                <a:solidFill>
                  <a:schemeClr val="tx2"/>
                </a:solidFill>
                <a:latin typeface="Trebuchet MS" charset="0"/>
              </a:rPr>
              <a:pPr algn="r" defTabSz="1218895" eaLnBrk="1" hangingPunct="1"/>
              <a:t>‹#›</a:t>
            </a:fld>
            <a:endParaRPr lang="en-US" altLang="x-none" sz="1600" dirty="0">
              <a:solidFill>
                <a:schemeClr val="tx2"/>
              </a:solidFill>
              <a:latin typeface="Trebuchet MS" charset="0"/>
            </a:endParaRPr>
          </a:p>
        </p:txBody>
      </p:sp>
      <p:sp>
        <p:nvSpPr>
          <p:cNvPr id="9" name="Title 1">
            <a:extLst>
              <a:ext uri="{FF2B5EF4-FFF2-40B4-BE49-F238E27FC236}">
                <a16:creationId xmlns:a16="http://schemas.microsoft.com/office/drawing/2014/main" id="{86237AFC-E8B8-9F46-A093-F5EC64C8A619}"/>
              </a:ext>
            </a:extLst>
          </p:cNvPr>
          <p:cNvSpPr>
            <a:spLocks noGrp="1"/>
          </p:cNvSpPr>
          <p:nvPr>
            <p:ph type="title"/>
          </p:nvPr>
        </p:nvSpPr>
        <p:spPr>
          <a:xfrm>
            <a:off x="483534" y="605481"/>
            <a:ext cx="11224152" cy="1209198"/>
          </a:xfrm>
          <a:prstGeom prst="rect">
            <a:avLst/>
          </a:prstGeom>
        </p:spPr>
        <p:txBody>
          <a:bodyPr vert="horz" lIns="91440" tIns="320040" rIns="91440" bIns="0" anchor="t" anchorCtr="0"/>
          <a:lstStyle>
            <a:lvl1pPr marL="9525" indent="0" algn="l">
              <a:lnSpc>
                <a:spcPct val="100000"/>
              </a:lnSpc>
              <a:tabLst/>
              <a:defRPr sz="5200">
                <a:solidFill>
                  <a:srgbClr val="009EA9"/>
                </a:solidFill>
                <a:latin typeface="Trebuchet MS"/>
                <a:cs typeface="Trebuchet MS"/>
              </a:defRPr>
            </a:lvl1pPr>
          </a:lstStyle>
          <a:p>
            <a:r>
              <a:rPr lang="en-US"/>
              <a:t>Click to edit Master title style</a:t>
            </a:r>
            <a:endParaRPr lang="en-US" dirty="0"/>
          </a:p>
        </p:txBody>
      </p:sp>
      <p:sp>
        <p:nvSpPr>
          <p:cNvPr id="11" name="Content Placeholder 6">
            <a:extLst>
              <a:ext uri="{FF2B5EF4-FFF2-40B4-BE49-F238E27FC236}">
                <a16:creationId xmlns:a16="http://schemas.microsoft.com/office/drawing/2014/main" id="{B01D9FC4-6203-004A-91F5-F7416F7D4B11}"/>
              </a:ext>
            </a:extLst>
          </p:cNvPr>
          <p:cNvSpPr>
            <a:spLocks noGrp="1"/>
          </p:cNvSpPr>
          <p:nvPr>
            <p:ph sz="quarter" idx="13"/>
          </p:nvPr>
        </p:nvSpPr>
        <p:spPr>
          <a:xfrm>
            <a:off x="483535" y="1832498"/>
            <a:ext cx="5484652" cy="4450802"/>
          </a:xfrm>
          <a:prstGeom prst="rect">
            <a:avLst/>
          </a:prstGeom>
        </p:spPr>
        <p:txBody>
          <a:bodyPr lIns="91440"/>
          <a:lstStyle>
            <a:lvl1pPr marL="479425" indent="-438150">
              <a:spcBef>
                <a:spcPts val="0"/>
              </a:spcBef>
              <a:spcAft>
                <a:spcPts val="600"/>
              </a:spcAft>
              <a:buFont typeface="Arial" panose="020B0604020202020204" pitchFamily="34" charset="0"/>
              <a:buChar char="•"/>
              <a:tabLst/>
              <a:defRPr sz="4200"/>
            </a:lvl1pPr>
            <a:lvl2pPr marL="1055688" indent="-446088">
              <a:spcBef>
                <a:spcPts val="0"/>
              </a:spcBef>
              <a:spcAft>
                <a:spcPts val="600"/>
              </a:spcAft>
              <a:buFont typeface="Arial" panose="020B0604020202020204" pitchFamily="34" charset="0"/>
              <a:buChar char="•"/>
              <a:tabLst/>
              <a:defRPr sz="4200"/>
            </a:lvl2pPr>
            <a:lvl3pPr marL="1684338" indent="-465138">
              <a:spcBef>
                <a:spcPts val="0"/>
              </a:spcBef>
              <a:spcAft>
                <a:spcPts val="600"/>
              </a:spcAft>
              <a:buFont typeface="Arial" panose="020B0604020202020204" pitchFamily="34" charset="0"/>
              <a:buChar char="•"/>
              <a:tabLst/>
              <a:defRPr sz="4200"/>
            </a:lvl3pPr>
            <a:lvl4pPr marL="1828800" indent="0">
              <a:spcBef>
                <a:spcPts val="0"/>
              </a:spcBef>
              <a:spcAft>
                <a:spcPts val="600"/>
              </a:spcAft>
              <a:buFont typeface="Arial" panose="020B0604020202020204" pitchFamily="34" charset="0"/>
              <a:buNone/>
              <a:tabLst/>
              <a:defRPr sz="4200"/>
            </a:lvl4pPr>
            <a:lvl5pPr marL="2438400" indent="0">
              <a:spcBef>
                <a:spcPts val="0"/>
              </a:spcBef>
              <a:spcAft>
                <a:spcPts val="600"/>
              </a:spcAft>
              <a:buFont typeface="Arial" panose="020B0604020202020204" pitchFamily="34" charset="0"/>
              <a:buNone/>
              <a:tabLst/>
              <a:defRPr sz="4200"/>
            </a:lvl5pPr>
          </a:lstStyle>
          <a:p>
            <a:pPr lvl="0"/>
            <a:r>
              <a:rPr lang="en-US"/>
              <a:t>Click to edit Master text styles</a:t>
            </a:r>
          </a:p>
          <a:p>
            <a:pPr lvl="1"/>
            <a:r>
              <a:rPr lang="en-US"/>
              <a:t>Second level</a:t>
            </a:r>
          </a:p>
          <a:p>
            <a:pPr lvl="2"/>
            <a:r>
              <a:rPr lang="en-US"/>
              <a:t>Third level</a:t>
            </a:r>
          </a:p>
        </p:txBody>
      </p:sp>
      <p:sp>
        <p:nvSpPr>
          <p:cNvPr id="12" name="Content Placeholder 4">
            <a:extLst>
              <a:ext uri="{FF2B5EF4-FFF2-40B4-BE49-F238E27FC236}">
                <a16:creationId xmlns:a16="http://schemas.microsoft.com/office/drawing/2014/main" id="{8949298F-3453-7D40-B914-882A74DF4118}"/>
              </a:ext>
            </a:extLst>
          </p:cNvPr>
          <p:cNvSpPr>
            <a:spLocks noGrp="1"/>
          </p:cNvSpPr>
          <p:nvPr>
            <p:ph sz="quarter" idx="18" hasCustomPrompt="1"/>
          </p:nvPr>
        </p:nvSpPr>
        <p:spPr>
          <a:xfrm>
            <a:off x="6223814" y="1982776"/>
            <a:ext cx="5483872" cy="4300525"/>
          </a:xfrm>
          <a:prstGeom prst="rect">
            <a:avLst/>
          </a:prstGeom>
        </p:spPr>
        <p:txBody>
          <a:bodyPr anchor="ctr"/>
          <a:lstStyle>
            <a:lvl1pPr marL="0" indent="0" algn="ctr">
              <a:buNone/>
              <a:defRPr sz="200" i="1">
                <a:solidFill>
                  <a:schemeClr val="bg1"/>
                </a:solidFill>
              </a:defRPr>
            </a:lvl1pPr>
          </a:lstStyle>
          <a:p>
            <a:pPr lvl="0"/>
            <a:r>
              <a:rPr lang="en-US" dirty="0"/>
              <a:t>Click Icon</a:t>
            </a:r>
          </a:p>
        </p:txBody>
      </p:sp>
    </p:spTree>
    <p:extLst>
      <p:ext uri="{BB962C8B-B14F-4D97-AF65-F5344CB8AC3E}">
        <p14:creationId xmlns:p14="http://schemas.microsoft.com/office/powerpoint/2010/main" val="9483348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ble/Media">
    <p:bg>
      <p:bgPr>
        <a:solidFill>
          <a:schemeClr val="bg1"/>
        </a:solidFill>
        <a:effectLst/>
      </p:bgPr>
    </p:bg>
    <p:spTree>
      <p:nvGrpSpPr>
        <p:cNvPr id="1" name=""/>
        <p:cNvGrpSpPr/>
        <p:nvPr/>
      </p:nvGrpSpPr>
      <p:grpSpPr>
        <a:xfrm>
          <a:off x="0" y="0"/>
          <a:ext cx="0" cy="0"/>
          <a:chOff x="0" y="0"/>
          <a:chExt cx="0" cy="0"/>
        </a:xfrm>
      </p:grpSpPr>
      <p:sp>
        <p:nvSpPr>
          <p:cNvPr id="4" name="Slide Number Placeholder 3"/>
          <p:cNvSpPr txBox="1">
            <a:spLocks/>
          </p:cNvSpPr>
          <p:nvPr userDrawn="1"/>
        </p:nvSpPr>
        <p:spPr bwMode="auto">
          <a:xfrm>
            <a:off x="11276262" y="6451600"/>
            <a:ext cx="812800" cy="381000"/>
          </a:xfrm>
          <a:prstGeom prst="rect">
            <a:avLst/>
          </a:prstGeom>
          <a:noFill/>
          <a:ln w="9525">
            <a:noFill/>
            <a:miter lim="800000"/>
            <a:headEnd/>
            <a:tailEnd/>
          </a:ln>
          <a:effec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r" defTabSz="1218895" eaLnBrk="1" hangingPunct="1"/>
            <a:fld id="{CEE6827D-AA51-F94D-98D8-7AB9EB6ADEC9}" type="slidenum">
              <a:rPr lang="en-US" altLang="x-none" sz="1600">
                <a:solidFill>
                  <a:schemeClr val="tx2"/>
                </a:solidFill>
                <a:latin typeface="Trebuchet MS" charset="0"/>
              </a:rPr>
              <a:pPr algn="r" defTabSz="1218895" eaLnBrk="1" hangingPunct="1"/>
              <a:t>‹#›</a:t>
            </a:fld>
            <a:endParaRPr lang="en-US" altLang="x-none" sz="1600" dirty="0">
              <a:solidFill>
                <a:schemeClr val="tx2"/>
              </a:solidFill>
              <a:latin typeface="Trebuchet MS" charset="0"/>
            </a:endParaRPr>
          </a:p>
        </p:txBody>
      </p:sp>
      <p:sp>
        <p:nvSpPr>
          <p:cNvPr id="13" name="Title 1">
            <a:extLst>
              <a:ext uri="{FF2B5EF4-FFF2-40B4-BE49-F238E27FC236}">
                <a16:creationId xmlns:a16="http://schemas.microsoft.com/office/drawing/2014/main" id="{9A280E07-9A72-1D43-A19B-8079D1E86532}"/>
              </a:ext>
            </a:extLst>
          </p:cNvPr>
          <p:cNvSpPr>
            <a:spLocks noGrp="1"/>
          </p:cNvSpPr>
          <p:nvPr>
            <p:ph type="title"/>
          </p:nvPr>
        </p:nvSpPr>
        <p:spPr>
          <a:xfrm>
            <a:off x="483534" y="605481"/>
            <a:ext cx="11224152" cy="1209198"/>
          </a:xfrm>
          <a:prstGeom prst="rect">
            <a:avLst/>
          </a:prstGeom>
        </p:spPr>
        <p:txBody>
          <a:bodyPr vert="horz" lIns="91440" tIns="320040" rIns="91440" bIns="0" anchor="t" anchorCtr="0"/>
          <a:lstStyle>
            <a:lvl1pPr marL="9525" indent="0" algn="l">
              <a:lnSpc>
                <a:spcPct val="100000"/>
              </a:lnSpc>
              <a:tabLst/>
              <a:defRPr sz="5200">
                <a:solidFill>
                  <a:srgbClr val="009EA9"/>
                </a:solidFill>
                <a:latin typeface="Trebuchet MS"/>
                <a:cs typeface="Trebuchet MS"/>
              </a:defRPr>
            </a:lvl1pPr>
          </a:lstStyle>
          <a:p>
            <a:r>
              <a:rPr lang="en-US"/>
              <a:t>Click to edit Master title style</a:t>
            </a:r>
            <a:endParaRPr lang="en-US" dirty="0"/>
          </a:p>
        </p:txBody>
      </p:sp>
      <p:sp>
        <p:nvSpPr>
          <p:cNvPr id="5" name="Content Placeholder 4">
            <a:extLst>
              <a:ext uri="{FF2B5EF4-FFF2-40B4-BE49-F238E27FC236}">
                <a16:creationId xmlns:a16="http://schemas.microsoft.com/office/drawing/2014/main" id="{245A0F80-DA2F-AB48-AC6D-1DA00AFDB359}"/>
              </a:ext>
            </a:extLst>
          </p:cNvPr>
          <p:cNvSpPr>
            <a:spLocks noGrp="1"/>
          </p:cNvSpPr>
          <p:nvPr>
            <p:ph sz="quarter" idx="13" hasCustomPrompt="1"/>
          </p:nvPr>
        </p:nvSpPr>
        <p:spPr>
          <a:xfrm>
            <a:off x="483534" y="1981200"/>
            <a:ext cx="11223373" cy="4302100"/>
          </a:xfrm>
          <a:prstGeom prst="rect">
            <a:avLst/>
          </a:prstGeom>
        </p:spPr>
        <p:txBody>
          <a:bodyPr anchor="ctr"/>
          <a:lstStyle>
            <a:lvl1pPr marL="0" indent="0" algn="ctr">
              <a:buNone/>
              <a:defRPr sz="200" i="1">
                <a:solidFill>
                  <a:schemeClr val="bg1"/>
                </a:solidFill>
              </a:defRPr>
            </a:lvl1pPr>
          </a:lstStyle>
          <a:p>
            <a:pPr lvl="0"/>
            <a:r>
              <a:rPr lang="en-US" dirty="0"/>
              <a:t>Click Icon</a:t>
            </a:r>
          </a:p>
        </p:txBody>
      </p:sp>
    </p:spTree>
    <p:extLst>
      <p:ext uri="{BB962C8B-B14F-4D97-AF65-F5344CB8AC3E}">
        <p14:creationId xmlns:p14="http://schemas.microsoft.com/office/powerpoint/2010/main" val="8432919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Images">
    <p:bg>
      <p:bgPr>
        <a:solidFill>
          <a:schemeClr val="bg1"/>
        </a:solidFill>
        <a:effectLst/>
      </p:bgPr>
    </p:bg>
    <p:spTree>
      <p:nvGrpSpPr>
        <p:cNvPr id="1" name=""/>
        <p:cNvGrpSpPr/>
        <p:nvPr/>
      </p:nvGrpSpPr>
      <p:grpSpPr>
        <a:xfrm>
          <a:off x="0" y="0"/>
          <a:ext cx="0" cy="0"/>
          <a:chOff x="0" y="0"/>
          <a:chExt cx="0" cy="0"/>
        </a:xfrm>
      </p:grpSpPr>
      <p:sp>
        <p:nvSpPr>
          <p:cNvPr id="4" name="Slide Number Placeholder 3"/>
          <p:cNvSpPr txBox="1">
            <a:spLocks/>
          </p:cNvSpPr>
          <p:nvPr userDrawn="1"/>
        </p:nvSpPr>
        <p:spPr bwMode="auto">
          <a:xfrm>
            <a:off x="11276262" y="6451600"/>
            <a:ext cx="812800" cy="381000"/>
          </a:xfrm>
          <a:prstGeom prst="rect">
            <a:avLst/>
          </a:prstGeom>
          <a:noFill/>
          <a:ln w="9525">
            <a:noFill/>
            <a:miter lim="800000"/>
            <a:headEnd/>
            <a:tailEnd/>
          </a:ln>
          <a:effec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r" defTabSz="1218895" eaLnBrk="1" hangingPunct="1"/>
            <a:fld id="{CEE6827D-AA51-F94D-98D8-7AB9EB6ADEC9}" type="slidenum">
              <a:rPr lang="en-US" altLang="x-none" sz="1600">
                <a:solidFill>
                  <a:schemeClr val="tx2"/>
                </a:solidFill>
                <a:latin typeface="Trebuchet MS" charset="0"/>
              </a:rPr>
              <a:pPr algn="r" defTabSz="1218895" eaLnBrk="1" hangingPunct="1"/>
              <a:t>‹#›</a:t>
            </a:fld>
            <a:endParaRPr lang="en-US" altLang="x-none" sz="1600" dirty="0">
              <a:solidFill>
                <a:schemeClr val="tx2"/>
              </a:solidFill>
              <a:latin typeface="Trebuchet MS" charset="0"/>
            </a:endParaRPr>
          </a:p>
        </p:txBody>
      </p:sp>
      <p:sp>
        <p:nvSpPr>
          <p:cNvPr id="9" name="Title 1">
            <a:extLst>
              <a:ext uri="{FF2B5EF4-FFF2-40B4-BE49-F238E27FC236}">
                <a16:creationId xmlns:a16="http://schemas.microsoft.com/office/drawing/2014/main" id="{86237AFC-E8B8-9F46-A093-F5EC64C8A619}"/>
              </a:ext>
            </a:extLst>
          </p:cNvPr>
          <p:cNvSpPr>
            <a:spLocks noGrp="1"/>
          </p:cNvSpPr>
          <p:nvPr>
            <p:ph type="title"/>
          </p:nvPr>
        </p:nvSpPr>
        <p:spPr>
          <a:xfrm>
            <a:off x="483534" y="605481"/>
            <a:ext cx="11224152" cy="1209198"/>
          </a:xfrm>
          <a:prstGeom prst="rect">
            <a:avLst/>
          </a:prstGeom>
        </p:spPr>
        <p:txBody>
          <a:bodyPr vert="horz" lIns="91440" tIns="320040" rIns="91440" bIns="0" anchor="t" anchorCtr="0"/>
          <a:lstStyle>
            <a:lvl1pPr marL="9525" indent="0" algn="l">
              <a:lnSpc>
                <a:spcPct val="100000"/>
              </a:lnSpc>
              <a:tabLst/>
              <a:defRPr sz="5200">
                <a:solidFill>
                  <a:srgbClr val="009EA9"/>
                </a:solidFill>
                <a:latin typeface="Trebuchet MS"/>
                <a:cs typeface="Trebuchet MS"/>
              </a:defRPr>
            </a:lvl1pPr>
          </a:lstStyle>
          <a:p>
            <a:r>
              <a:rPr lang="en-US"/>
              <a:t>Click to edit Master title style</a:t>
            </a:r>
            <a:endParaRPr lang="en-US" dirty="0"/>
          </a:p>
        </p:txBody>
      </p:sp>
      <p:sp>
        <p:nvSpPr>
          <p:cNvPr id="16" name="Content Placeholder 4">
            <a:extLst>
              <a:ext uri="{FF2B5EF4-FFF2-40B4-BE49-F238E27FC236}">
                <a16:creationId xmlns:a16="http://schemas.microsoft.com/office/drawing/2014/main" id="{CFE79E97-B3B6-CA47-B105-E9B4A2863722}"/>
              </a:ext>
            </a:extLst>
          </p:cNvPr>
          <p:cNvSpPr>
            <a:spLocks noGrp="1"/>
          </p:cNvSpPr>
          <p:nvPr>
            <p:ph sz="quarter" idx="17" hasCustomPrompt="1"/>
          </p:nvPr>
        </p:nvSpPr>
        <p:spPr>
          <a:xfrm>
            <a:off x="483534" y="1982776"/>
            <a:ext cx="5483872" cy="4300525"/>
          </a:xfrm>
          <a:prstGeom prst="rect">
            <a:avLst/>
          </a:prstGeom>
        </p:spPr>
        <p:txBody>
          <a:bodyPr anchor="ctr"/>
          <a:lstStyle>
            <a:lvl1pPr marL="0" indent="0" algn="ctr">
              <a:buNone/>
              <a:defRPr sz="200" i="1">
                <a:solidFill>
                  <a:schemeClr val="bg1"/>
                </a:solidFill>
              </a:defRPr>
            </a:lvl1pPr>
          </a:lstStyle>
          <a:p>
            <a:pPr lvl="0"/>
            <a:r>
              <a:rPr lang="en-US" dirty="0"/>
              <a:t>Click Icon</a:t>
            </a:r>
          </a:p>
        </p:txBody>
      </p:sp>
      <p:sp>
        <p:nvSpPr>
          <p:cNvPr id="17" name="Content Placeholder 4">
            <a:extLst>
              <a:ext uri="{FF2B5EF4-FFF2-40B4-BE49-F238E27FC236}">
                <a16:creationId xmlns:a16="http://schemas.microsoft.com/office/drawing/2014/main" id="{7FF2A081-5FFE-7E45-989C-C4A8DB4FCE83}"/>
              </a:ext>
            </a:extLst>
          </p:cNvPr>
          <p:cNvSpPr>
            <a:spLocks noGrp="1"/>
          </p:cNvSpPr>
          <p:nvPr>
            <p:ph sz="quarter" idx="18" hasCustomPrompt="1"/>
          </p:nvPr>
        </p:nvSpPr>
        <p:spPr>
          <a:xfrm>
            <a:off x="6223814" y="1982776"/>
            <a:ext cx="5483872" cy="4300525"/>
          </a:xfrm>
          <a:prstGeom prst="rect">
            <a:avLst/>
          </a:prstGeom>
        </p:spPr>
        <p:txBody>
          <a:bodyPr anchor="ctr"/>
          <a:lstStyle>
            <a:lvl1pPr marL="0" indent="0" algn="ctr">
              <a:buNone/>
              <a:defRPr sz="200" i="1">
                <a:solidFill>
                  <a:schemeClr val="bg1"/>
                </a:solidFill>
              </a:defRPr>
            </a:lvl1pPr>
          </a:lstStyle>
          <a:p>
            <a:pPr lvl="0"/>
            <a:r>
              <a:rPr lang="en-US" dirty="0"/>
              <a:t>Click Icon</a:t>
            </a:r>
          </a:p>
        </p:txBody>
      </p:sp>
    </p:spTree>
    <p:extLst>
      <p:ext uri="{BB962C8B-B14F-4D97-AF65-F5344CB8AC3E}">
        <p14:creationId xmlns:p14="http://schemas.microsoft.com/office/powerpoint/2010/main" val="625185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ree images">
    <p:bg>
      <p:bgPr>
        <a:solidFill>
          <a:schemeClr val="bg1"/>
        </a:solidFill>
        <a:effectLst/>
      </p:bgPr>
    </p:bg>
    <p:spTree>
      <p:nvGrpSpPr>
        <p:cNvPr id="1" name=""/>
        <p:cNvGrpSpPr/>
        <p:nvPr/>
      </p:nvGrpSpPr>
      <p:grpSpPr>
        <a:xfrm>
          <a:off x="0" y="0"/>
          <a:ext cx="0" cy="0"/>
          <a:chOff x="0" y="0"/>
          <a:chExt cx="0" cy="0"/>
        </a:xfrm>
      </p:grpSpPr>
      <p:sp>
        <p:nvSpPr>
          <p:cNvPr id="4" name="Slide Number Placeholder 3"/>
          <p:cNvSpPr txBox="1">
            <a:spLocks/>
          </p:cNvSpPr>
          <p:nvPr userDrawn="1"/>
        </p:nvSpPr>
        <p:spPr bwMode="auto">
          <a:xfrm>
            <a:off x="11276262" y="6451600"/>
            <a:ext cx="812800" cy="381000"/>
          </a:xfrm>
          <a:prstGeom prst="rect">
            <a:avLst/>
          </a:prstGeom>
          <a:noFill/>
          <a:ln w="9525">
            <a:noFill/>
            <a:miter lim="800000"/>
            <a:headEnd/>
            <a:tailEnd/>
          </a:ln>
          <a:effec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r" defTabSz="1218895" eaLnBrk="1" hangingPunct="1"/>
            <a:fld id="{CEE6827D-AA51-F94D-98D8-7AB9EB6ADEC9}" type="slidenum">
              <a:rPr lang="en-US" altLang="x-none" sz="1600">
                <a:solidFill>
                  <a:schemeClr val="tx2"/>
                </a:solidFill>
                <a:latin typeface="Trebuchet MS" charset="0"/>
              </a:rPr>
              <a:pPr algn="r" defTabSz="1218895" eaLnBrk="1" hangingPunct="1"/>
              <a:t>‹#›</a:t>
            </a:fld>
            <a:endParaRPr lang="en-US" altLang="x-none" sz="1600" dirty="0">
              <a:solidFill>
                <a:schemeClr val="tx2"/>
              </a:solidFill>
              <a:latin typeface="Trebuchet MS" charset="0"/>
            </a:endParaRPr>
          </a:p>
        </p:txBody>
      </p:sp>
      <p:sp>
        <p:nvSpPr>
          <p:cNvPr id="9" name="Title 1">
            <a:extLst>
              <a:ext uri="{FF2B5EF4-FFF2-40B4-BE49-F238E27FC236}">
                <a16:creationId xmlns:a16="http://schemas.microsoft.com/office/drawing/2014/main" id="{86237AFC-E8B8-9F46-A093-F5EC64C8A619}"/>
              </a:ext>
            </a:extLst>
          </p:cNvPr>
          <p:cNvSpPr>
            <a:spLocks noGrp="1"/>
          </p:cNvSpPr>
          <p:nvPr>
            <p:ph type="title"/>
          </p:nvPr>
        </p:nvSpPr>
        <p:spPr>
          <a:xfrm>
            <a:off x="483534" y="605481"/>
            <a:ext cx="11224152" cy="1209198"/>
          </a:xfrm>
          <a:prstGeom prst="rect">
            <a:avLst/>
          </a:prstGeom>
        </p:spPr>
        <p:txBody>
          <a:bodyPr vert="horz" lIns="91440" tIns="320040" rIns="91440" bIns="0" anchor="t" anchorCtr="0"/>
          <a:lstStyle>
            <a:lvl1pPr marL="9525" indent="0" algn="l">
              <a:lnSpc>
                <a:spcPct val="100000"/>
              </a:lnSpc>
              <a:tabLst/>
              <a:defRPr sz="5200">
                <a:solidFill>
                  <a:srgbClr val="009EA9"/>
                </a:solidFill>
                <a:latin typeface="Trebuchet MS"/>
                <a:cs typeface="Trebuchet MS"/>
              </a:defRPr>
            </a:lvl1pPr>
          </a:lstStyle>
          <a:p>
            <a:r>
              <a:rPr lang="en-US"/>
              <a:t>Click to edit Master title style</a:t>
            </a:r>
            <a:endParaRPr lang="en-US" dirty="0"/>
          </a:p>
        </p:txBody>
      </p:sp>
      <p:sp>
        <p:nvSpPr>
          <p:cNvPr id="24" name="Content Placeholder 4">
            <a:extLst>
              <a:ext uri="{FF2B5EF4-FFF2-40B4-BE49-F238E27FC236}">
                <a16:creationId xmlns:a16="http://schemas.microsoft.com/office/drawing/2014/main" id="{7C09CF4A-9B8A-E74E-B0F2-13042E853FC0}"/>
              </a:ext>
            </a:extLst>
          </p:cNvPr>
          <p:cNvSpPr>
            <a:spLocks noGrp="1"/>
          </p:cNvSpPr>
          <p:nvPr>
            <p:ph sz="quarter" idx="17" hasCustomPrompt="1"/>
          </p:nvPr>
        </p:nvSpPr>
        <p:spPr>
          <a:xfrm>
            <a:off x="483534" y="1982776"/>
            <a:ext cx="3635320" cy="4300525"/>
          </a:xfrm>
          <a:prstGeom prst="rect">
            <a:avLst/>
          </a:prstGeom>
        </p:spPr>
        <p:txBody>
          <a:bodyPr anchor="ctr"/>
          <a:lstStyle>
            <a:lvl1pPr marL="0" indent="0" algn="ctr">
              <a:buNone/>
              <a:defRPr sz="200" i="1">
                <a:solidFill>
                  <a:schemeClr val="bg1"/>
                </a:solidFill>
              </a:defRPr>
            </a:lvl1pPr>
          </a:lstStyle>
          <a:p>
            <a:pPr lvl="0"/>
            <a:r>
              <a:rPr lang="en-US" dirty="0"/>
              <a:t>Click Icon</a:t>
            </a:r>
          </a:p>
        </p:txBody>
      </p:sp>
      <p:sp>
        <p:nvSpPr>
          <p:cNvPr id="25" name="Content Placeholder 4">
            <a:extLst>
              <a:ext uri="{FF2B5EF4-FFF2-40B4-BE49-F238E27FC236}">
                <a16:creationId xmlns:a16="http://schemas.microsoft.com/office/drawing/2014/main" id="{1E1A41BB-89E3-3A41-AAE1-9F2062B1F004}"/>
              </a:ext>
            </a:extLst>
          </p:cNvPr>
          <p:cNvSpPr>
            <a:spLocks noGrp="1"/>
          </p:cNvSpPr>
          <p:nvPr>
            <p:ph sz="quarter" idx="21" hasCustomPrompt="1"/>
          </p:nvPr>
        </p:nvSpPr>
        <p:spPr>
          <a:xfrm>
            <a:off x="4299471" y="1982776"/>
            <a:ext cx="3635320" cy="4300525"/>
          </a:xfrm>
          <a:prstGeom prst="rect">
            <a:avLst/>
          </a:prstGeom>
        </p:spPr>
        <p:txBody>
          <a:bodyPr anchor="ctr"/>
          <a:lstStyle>
            <a:lvl1pPr marL="0" indent="0" algn="ctr">
              <a:buNone/>
              <a:defRPr sz="200" i="1">
                <a:solidFill>
                  <a:schemeClr val="bg1"/>
                </a:solidFill>
              </a:defRPr>
            </a:lvl1pPr>
          </a:lstStyle>
          <a:p>
            <a:pPr lvl="0"/>
            <a:r>
              <a:rPr lang="en-US" dirty="0"/>
              <a:t>Click Icon</a:t>
            </a:r>
          </a:p>
        </p:txBody>
      </p:sp>
      <p:sp>
        <p:nvSpPr>
          <p:cNvPr id="26" name="Content Placeholder 4">
            <a:extLst>
              <a:ext uri="{FF2B5EF4-FFF2-40B4-BE49-F238E27FC236}">
                <a16:creationId xmlns:a16="http://schemas.microsoft.com/office/drawing/2014/main" id="{8E60B9C7-34F4-9846-B756-F61607D590F9}"/>
              </a:ext>
            </a:extLst>
          </p:cNvPr>
          <p:cNvSpPr>
            <a:spLocks noGrp="1"/>
          </p:cNvSpPr>
          <p:nvPr>
            <p:ph sz="quarter" idx="22" hasCustomPrompt="1"/>
          </p:nvPr>
        </p:nvSpPr>
        <p:spPr>
          <a:xfrm>
            <a:off x="8097908" y="1982776"/>
            <a:ext cx="3635320" cy="4300525"/>
          </a:xfrm>
          <a:prstGeom prst="rect">
            <a:avLst/>
          </a:prstGeom>
        </p:spPr>
        <p:txBody>
          <a:bodyPr anchor="ctr"/>
          <a:lstStyle>
            <a:lvl1pPr marL="0" indent="0" algn="ctr">
              <a:buNone/>
              <a:defRPr sz="200" i="1">
                <a:solidFill>
                  <a:schemeClr val="bg1"/>
                </a:solidFill>
              </a:defRPr>
            </a:lvl1pPr>
          </a:lstStyle>
          <a:p>
            <a:pPr lvl="0"/>
            <a:r>
              <a:rPr lang="en-US" dirty="0"/>
              <a:t>Click Icon</a:t>
            </a:r>
          </a:p>
        </p:txBody>
      </p:sp>
    </p:spTree>
    <p:extLst>
      <p:ext uri="{BB962C8B-B14F-4D97-AF65-F5344CB8AC3E}">
        <p14:creationId xmlns:p14="http://schemas.microsoft.com/office/powerpoint/2010/main" val="30768144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our images">
    <p:bg>
      <p:bgPr>
        <a:solidFill>
          <a:schemeClr val="bg1"/>
        </a:solidFill>
        <a:effectLst/>
      </p:bgPr>
    </p:bg>
    <p:spTree>
      <p:nvGrpSpPr>
        <p:cNvPr id="1" name=""/>
        <p:cNvGrpSpPr/>
        <p:nvPr/>
      </p:nvGrpSpPr>
      <p:grpSpPr>
        <a:xfrm>
          <a:off x="0" y="0"/>
          <a:ext cx="0" cy="0"/>
          <a:chOff x="0" y="0"/>
          <a:chExt cx="0" cy="0"/>
        </a:xfrm>
      </p:grpSpPr>
      <p:sp>
        <p:nvSpPr>
          <p:cNvPr id="4" name="Slide Number Placeholder 3"/>
          <p:cNvSpPr txBox="1">
            <a:spLocks/>
          </p:cNvSpPr>
          <p:nvPr userDrawn="1"/>
        </p:nvSpPr>
        <p:spPr bwMode="auto">
          <a:xfrm>
            <a:off x="11276262" y="6451600"/>
            <a:ext cx="812800" cy="381000"/>
          </a:xfrm>
          <a:prstGeom prst="rect">
            <a:avLst/>
          </a:prstGeom>
          <a:noFill/>
          <a:ln w="9525">
            <a:noFill/>
            <a:miter lim="800000"/>
            <a:headEnd/>
            <a:tailEnd/>
          </a:ln>
          <a:effec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r" defTabSz="1218895" eaLnBrk="1" hangingPunct="1"/>
            <a:fld id="{CEE6827D-AA51-F94D-98D8-7AB9EB6ADEC9}" type="slidenum">
              <a:rPr lang="en-US" altLang="x-none" sz="1600">
                <a:solidFill>
                  <a:schemeClr val="tx2"/>
                </a:solidFill>
                <a:latin typeface="Trebuchet MS" charset="0"/>
              </a:rPr>
              <a:pPr algn="r" defTabSz="1218895" eaLnBrk="1" hangingPunct="1"/>
              <a:t>‹#›</a:t>
            </a:fld>
            <a:endParaRPr lang="en-US" altLang="x-none" sz="1600" dirty="0">
              <a:solidFill>
                <a:schemeClr val="tx2"/>
              </a:solidFill>
              <a:latin typeface="Trebuchet MS" charset="0"/>
            </a:endParaRPr>
          </a:p>
        </p:txBody>
      </p:sp>
      <p:sp>
        <p:nvSpPr>
          <p:cNvPr id="9" name="Title 1">
            <a:extLst>
              <a:ext uri="{FF2B5EF4-FFF2-40B4-BE49-F238E27FC236}">
                <a16:creationId xmlns:a16="http://schemas.microsoft.com/office/drawing/2014/main" id="{86237AFC-E8B8-9F46-A093-F5EC64C8A619}"/>
              </a:ext>
            </a:extLst>
          </p:cNvPr>
          <p:cNvSpPr>
            <a:spLocks noGrp="1"/>
          </p:cNvSpPr>
          <p:nvPr>
            <p:ph type="title"/>
          </p:nvPr>
        </p:nvSpPr>
        <p:spPr>
          <a:xfrm>
            <a:off x="483534" y="605481"/>
            <a:ext cx="11224152" cy="1209198"/>
          </a:xfrm>
          <a:prstGeom prst="rect">
            <a:avLst/>
          </a:prstGeom>
        </p:spPr>
        <p:txBody>
          <a:bodyPr vert="horz" lIns="91440" tIns="320040" rIns="91440" bIns="0" anchor="t" anchorCtr="0"/>
          <a:lstStyle>
            <a:lvl1pPr marL="9525" indent="0" algn="l">
              <a:lnSpc>
                <a:spcPct val="100000"/>
              </a:lnSpc>
              <a:tabLst/>
              <a:defRPr sz="5200">
                <a:solidFill>
                  <a:srgbClr val="009EA9"/>
                </a:solidFill>
                <a:latin typeface="Trebuchet MS"/>
                <a:cs typeface="Trebuchet MS"/>
              </a:defRPr>
            </a:lvl1pPr>
          </a:lstStyle>
          <a:p>
            <a:r>
              <a:rPr lang="en-US"/>
              <a:t>Click to edit Master title style</a:t>
            </a:r>
            <a:endParaRPr lang="en-US" dirty="0"/>
          </a:p>
        </p:txBody>
      </p:sp>
      <p:sp>
        <p:nvSpPr>
          <p:cNvPr id="10" name="Content Placeholder 4">
            <a:extLst>
              <a:ext uri="{FF2B5EF4-FFF2-40B4-BE49-F238E27FC236}">
                <a16:creationId xmlns:a16="http://schemas.microsoft.com/office/drawing/2014/main" id="{F2F3AAD1-6B2D-EC47-8E65-BB64C7837A6C}"/>
              </a:ext>
            </a:extLst>
          </p:cNvPr>
          <p:cNvSpPr>
            <a:spLocks noGrp="1"/>
          </p:cNvSpPr>
          <p:nvPr>
            <p:ph sz="quarter" idx="17" hasCustomPrompt="1"/>
          </p:nvPr>
        </p:nvSpPr>
        <p:spPr>
          <a:xfrm>
            <a:off x="483534" y="1982776"/>
            <a:ext cx="5483872" cy="2037682"/>
          </a:xfrm>
          <a:prstGeom prst="rect">
            <a:avLst/>
          </a:prstGeom>
        </p:spPr>
        <p:txBody>
          <a:bodyPr anchor="ctr"/>
          <a:lstStyle>
            <a:lvl1pPr marL="0" indent="0" algn="ctr">
              <a:buNone/>
              <a:defRPr sz="200" i="1">
                <a:solidFill>
                  <a:schemeClr val="bg1"/>
                </a:solidFill>
              </a:defRPr>
            </a:lvl1pPr>
          </a:lstStyle>
          <a:p>
            <a:pPr lvl="0"/>
            <a:r>
              <a:rPr lang="en-US" dirty="0"/>
              <a:t>Click Icon</a:t>
            </a:r>
          </a:p>
        </p:txBody>
      </p:sp>
      <p:sp>
        <p:nvSpPr>
          <p:cNvPr id="11" name="Content Placeholder 4">
            <a:extLst>
              <a:ext uri="{FF2B5EF4-FFF2-40B4-BE49-F238E27FC236}">
                <a16:creationId xmlns:a16="http://schemas.microsoft.com/office/drawing/2014/main" id="{63F5EFC6-FAC8-BA4A-9EC2-33CAC916D65D}"/>
              </a:ext>
            </a:extLst>
          </p:cNvPr>
          <p:cNvSpPr>
            <a:spLocks noGrp="1"/>
          </p:cNvSpPr>
          <p:nvPr>
            <p:ph sz="quarter" idx="18" hasCustomPrompt="1"/>
          </p:nvPr>
        </p:nvSpPr>
        <p:spPr>
          <a:xfrm>
            <a:off x="6223814" y="1982776"/>
            <a:ext cx="5483872" cy="2037682"/>
          </a:xfrm>
          <a:prstGeom prst="rect">
            <a:avLst/>
          </a:prstGeom>
        </p:spPr>
        <p:txBody>
          <a:bodyPr anchor="ctr"/>
          <a:lstStyle>
            <a:lvl1pPr marL="0" indent="0" algn="ctr">
              <a:buNone/>
              <a:defRPr sz="200" i="1">
                <a:solidFill>
                  <a:schemeClr val="bg1"/>
                </a:solidFill>
              </a:defRPr>
            </a:lvl1pPr>
          </a:lstStyle>
          <a:p>
            <a:pPr lvl="0"/>
            <a:r>
              <a:rPr lang="en-US" dirty="0"/>
              <a:t>Click Icon</a:t>
            </a:r>
          </a:p>
        </p:txBody>
      </p:sp>
      <p:sp>
        <p:nvSpPr>
          <p:cNvPr id="12" name="Content Placeholder 4">
            <a:extLst>
              <a:ext uri="{FF2B5EF4-FFF2-40B4-BE49-F238E27FC236}">
                <a16:creationId xmlns:a16="http://schemas.microsoft.com/office/drawing/2014/main" id="{FE18AB10-8404-7943-9F75-FEA8A3AAA4EA}"/>
              </a:ext>
            </a:extLst>
          </p:cNvPr>
          <p:cNvSpPr>
            <a:spLocks noGrp="1"/>
          </p:cNvSpPr>
          <p:nvPr>
            <p:ph sz="quarter" idx="19" hasCustomPrompt="1"/>
          </p:nvPr>
        </p:nvSpPr>
        <p:spPr>
          <a:xfrm>
            <a:off x="483534" y="4245619"/>
            <a:ext cx="5483872" cy="2037682"/>
          </a:xfrm>
          <a:prstGeom prst="rect">
            <a:avLst/>
          </a:prstGeom>
        </p:spPr>
        <p:txBody>
          <a:bodyPr anchor="ctr"/>
          <a:lstStyle>
            <a:lvl1pPr marL="0" indent="0" algn="ctr">
              <a:buNone/>
              <a:defRPr sz="200" i="1">
                <a:solidFill>
                  <a:schemeClr val="bg1"/>
                </a:solidFill>
              </a:defRPr>
            </a:lvl1pPr>
          </a:lstStyle>
          <a:p>
            <a:pPr lvl="0"/>
            <a:r>
              <a:rPr lang="en-US" dirty="0"/>
              <a:t>Click Icon</a:t>
            </a:r>
          </a:p>
        </p:txBody>
      </p:sp>
      <p:sp>
        <p:nvSpPr>
          <p:cNvPr id="13" name="Content Placeholder 4">
            <a:extLst>
              <a:ext uri="{FF2B5EF4-FFF2-40B4-BE49-F238E27FC236}">
                <a16:creationId xmlns:a16="http://schemas.microsoft.com/office/drawing/2014/main" id="{5EFF3190-57D7-CB47-8326-91F79322EA87}"/>
              </a:ext>
            </a:extLst>
          </p:cNvPr>
          <p:cNvSpPr>
            <a:spLocks noGrp="1"/>
          </p:cNvSpPr>
          <p:nvPr>
            <p:ph sz="quarter" idx="20" hasCustomPrompt="1"/>
          </p:nvPr>
        </p:nvSpPr>
        <p:spPr>
          <a:xfrm>
            <a:off x="6223814" y="4245619"/>
            <a:ext cx="5483872" cy="2037682"/>
          </a:xfrm>
          <a:prstGeom prst="rect">
            <a:avLst/>
          </a:prstGeom>
        </p:spPr>
        <p:txBody>
          <a:bodyPr anchor="ctr"/>
          <a:lstStyle>
            <a:lvl1pPr marL="0" indent="0" algn="ctr">
              <a:buNone/>
              <a:defRPr sz="200" i="1">
                <a:solidFill>
                  <a:schemeClr val="bg1"/>
                </a:solidFill>
              </a:defRPr>
            </a:lvl1pPr>
          </a:lstStyle>
          <a:p>
            <a:pPr lvl="0"/>
            <a:r>
              <a:rPr lang="en-US" dirty="0"/>
              <a:t>Click Icon</a:t>
            </a:r>
          </a:p>
        </p:txBody>
      </p:sp>
    </p:spTree>
    <p:extLst>
      <p:ext uri="{BB962C8B-B14F-4D97-AF65-F5344CB8AC3E}">
        <p14:creationId xmlns:p14="http://schemas.microsoft.com/office/powerpoint/2010/main" val="2362423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_Title Slide-No Text Bo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917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7701" y="914400"/>
            <a:ext cx="11357899" cy="914400"/>
          </a:xfrm>
        </p:spPr>
        <p:txBody>
          <a:bodyPr lIns="0" rIns="0"/>
          <a:lstStyle>
            <a:lvl1pPr marL="0" indent="0" algn="l">
              <a:defRPr>
                <a:solidFill>
                  <a:srgbClr val="0047BA"/>
                </a:solidFill>
              </a:defRPr>
            </a:lvl1pPr>
          </a:lstStyle>
          <a:p>
            <a:r>
              <a:rPr lang="en-US"/>
              <a:t>Click to edit Master title style</a:t>
            </a:r>
            <a:endParaRPr lang="en-US" dirty="0"/>
          </a:p>
        </p:txBody>
      </p:sp>
      <p:sp>
        <p:nvSpPr>
          <p:cNvPr id="3" name="Content Placeholder 2"/>
          <p:cNvSpPr>
            <a:spLocks noGrp="1"/>
          </p:cNvSpPr>
          <p:nvPr>
            <p:ph idx="1"/>
          </p:nvPr>
        </p:nvSpPr>
        <p:spPr>
          <a:xfrm>
            <a:off x="427701" y="1828800"/>
            <a:ext cx="11357899" cy="4572000"/>
          </a:xfrm>
        </p:spPr>
        <p:txBody>
          <a:bodyPr lIns="0" rIns="0"/>
          <a:lstStyle>
            <a:lvl1pPr>
              <a:defRPr sz="2800"/>
            </a:lvl1pPr>
            <a:lvl2pPr>
              <a:defRPr sz="24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10"/>
          </p:nvPr>
        </p:nvSpPr>
        <p:spPr>
          <a:xfrm>
            <a:off x="11480800" y="6416676"/>
            <a:ext cx="609600" cy="365125"/>
          </a:xfrm>
        </p:spPr>
        <p:txBody>
          <a:bodyPr/>
          <a:lstStyle>
            <a:lvl1pPr algn="ctr">
              <a:defRPr>
                <a:solidFill>
                  <a:srgbClr val="000000"/>
                </a:solidFill>
              </a:defRPr>
            </a:lvl1pPr>
          </a:lstStyle>
          <a:p>
            <a:fld id="{A9E18D4E-559C-4A20-A9BB-24F2E6F32FE8}" type="slidenum">
              <a:rPr lang="en-US" smtClean="0"/>
              <a:t>‹#›</a:t>
            </a:fld>
            <a:endParaRPr lang="en-US"/>
          </a:p>
        </p:txBody>
      </p:sp>
    </p:spTree>
    <p:extLst>
      <p:ext uri="{BB962C8B-B14F-4D97-AF65-F5344CB8AC3E}">
        <p14:creationId xmlns:p14="http://schemas.microsoft.com/office/powerpoint/2010/main" val="1746930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2-lines)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3334" y="914400"/>
            <a:ext cx="11353284" cy="1600200"/>
          </a:xfrm>
        </p:spPr>
        <p:txBody>
          <a:bodyPr lIns="0" rIns="0"/>
          <a:lstStyle>
            <a:lvl1pPr marL="0" indent="0" algn="l">
              <a:defRPr baseline="0">
                <a:solidFill>
                  <a:srgbClr val="0047BA"/>
                </a:solidFill>
              </a:defRPr>
            </a:lvl1pPr>
          </a:lstStyle>
          <a:p>
            <a:r>
              <a:rPr lang="en-US"/>
              <a:t>Click to edit Master title style</a:t>
            </a:r>
            <a:endParaRPr lang="en-US" dirty="0"/>
          </a:p>
        </p:txBody>
      </p:sp>
      <p:sp>
        <p:nvSpPr>
          <p:cNvPr id="3" name="Content Placeholder 2"/>
          <p:cNvSpPr>
            <a:spLocks noGrp="1"/>
          </p:cNvSpPr>
          <p:nvPr>
            <p:ph idx="1"/>
          </p:nvPr>
        </p:nvSpPr>
        <p:spPr>
          <a:xfrm>
            <a:off x="423334" y="2514600"/>
            <a:ext cx="11353284" cy="3886200"/>
          </a:xfrm>
        </p:spPr>
        <p:txBody>
          <a:bodyPr lIns="0" rIns="0"/>
          <a:lstStyle>
            <a:lvl1pPr>
              <a:defRPr sz="2800"/>
            </a:lvl1pPr>
            <a:lvl2pPr>
              <a:defRPr sz="2400"/>
            </a:lvl2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0"/>
          </p:nvPr>
        </p:nvSpPr>
        <p:spPr>
          <a:xfrm>
            <a:off x="11480800" y="6416676"/>
            <a:ext cx="609600" cy="365125"/>
          </a:xfrm>
        </p:spPr>
        <p:txBody>
          <a:bodyPr/>
          <a:lstStyle>
            <a:lvl1pPr algn="ctr">
              <a:defRPr>
                <a:solidFill>
                  <a:srgbClr val="000000"/>
                </a:solidFill>
              </a:defRPr>
            </a:lvl1pPr>
          </a:lstStyle>
          <a:p>
            <a:fld id="{A9E18D4E-559C-4A20-A9BB-24F2E6F32FE8}" type="slidenum">
              <a:rPr lang="en-US" smtClean="0"/>
              <a:t>‹#›</a:t>
            </a:fld>
            <a:endParaRPr lang="en-US"/>
          </a:p>
        </p:txBody>
      </p:sp>
    </p:spTree>
    <p:extLst>
      <p:ext uri="{BB962C8B-B14F-4D97-AF65-F5344CB8AC3E}">
        <p14:creationId xmlns:p14="http://schemas.microsoft.com/office/powerpoint/2010/main" val="1622169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7701" y="914400"/>
            <a:ext cx="11357899" cy="914400"/>
          </a:xfrm>
        </p:spPr>
        <p:txBody>
          <a:bodyPr lIns="0" rIns="0"/>
          <a:lstStyle>
            <a:lvl1pPr marL="0" indent="0" algn="l">
              <a:defRPr>
                <a:solidFill>
                  <a:srgbClr val="0047BA"/>
                </a:solidFill>
              </a:defRPr>
            </a:lvl1pPr>
          </a:lstStyle>
          <a:p>
            <a:r>
              <a:rPr lang="en-US"/>
              <a:t>Click to edit Master title style</a:t>
            </a:r>
            <a:endParaRPr lang="en-US" dirty="0"/>
          </a:p>
        </p:txBody>
      </p:sp>
      <p:sp>
        <p:nvSpPr>
          <p:cNvPr id="4" name="Slide Number Placeholder 5"/>
          <p:cNvSpPr>
            <a:spLocks noGrp="1"/>
          </p:cNvSpPr>
          <p:nvPr>
            <p:ph type="sldNum" sz="quarter" idx="10"/>
          </p:nvPr>
        </p:nvSpPr>
        <p:spPr>
          <a:xfrm>
            <a:off x="11480800" y="6416676"/>
            <a:ext cx="609600" cy="365125"/>
          </a:xfrm>
        </p:spPr>
        <p:txBody>
          <a:bodyPr/>
          <a:lstStyle>
            <a:lvl1pPr algn="ctr">
              <a:defRPr>
                <a:solidFill>
                  <a:srgbClr val="000000"/>
                </a:solidFill>
              </a:defRPr>
            </a:lvl1pPr>
          </a:lstStyle>
          <a:p>
            <a:fld id="{A9E18D4E-559C-4A20-A9BB-24F2E6F32FE8}" type="slidenum">
              <a:rPr lang="en-US" smtClean="0"/>
              <a:t>‹#›</a:t>
            </a:fld>
            <a:endParaRPr lang="en-US"/>
          </a:p>
        </p:txBody>
      </p:sp>
    </p:spTree>
    <p:extLst>
      <p:ext uri="{BB962C8B-B14F-4D97-AF65-F5344CB8AC3E}">
        <p14:creationId xmlns:p14="http://schemas.microsoft.com/office/powerpoint/2010/main" val="1100511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9128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8809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9227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0.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image" Target="../media/image13.sv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2.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1.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Trebuchet MS" charset="0"/>
                <a:ea typeface="Trebuchet MS" charset="0"/>
                <a:cs typeface="Trebuchet MS" charset="0"/>
              </a:defRPr>
            </a:lvl1pPr>
          </a:lstStyle>
          <a:p>
            <a:fld id="{A45C18B2-EDE1-46F1-959B-D82BAEFF4352}" type="datetimeFigureOut">
              <a:rPr lang="en-US" smtClean="0"/>
              <a:t>10/21/2024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Trebuchet MS"/>
                <a:ea typeface="ＭＳ Ｐゴシック" pitchFamily="-106" charset="-128"/>
                <a:cs typeface="Trebuchet MS"/>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Trebuchet MS" pitchFamily="34" charset="0"/>
                <a:cs typeface="+mn-cs"/>
              </a:defRPr>
            </a:lvl1pPr>
          </a:lstStyle>
          <a:p>
            <a:fld id="{A9E18D4E-559C-4A20-A9BB-24F2E6F32FE8}" type="slidenum">
              <a:rPr lang="en-US" smtClean="0"/>
              <a:t>‹#›</a:t>
            </a:fld>
            <a:endParaRPr lang="en-US"/>
          </a:p>
        </p:txBody>
      </p:sp>
    </p:spTree>
    <p:extLst>
      <p:ext uri="{BB962C8B-B14F-4D97-AF65-F5344CB8AC3E}">
        <p14:creationId xmlns:p14="http://schemas.microsoft.com/office/powerpoint/2010/main" val="38144254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457200" rtl="0" eaLnBrk="1" fontAlgn="base" hangingPunct="1">
        <a:spcBef>
          <a:spcPct val="0"/>
        </a:spcBef>
        <a:spcAft>
          <a:spcPct val="0"/>
        </a:spcAft>
        <a:defRPr sz="4400" kern="1200">
          <a:solidFill>
            <a:schemeClr val="tx1"/>
          </a:solidFill>
          <a:latin typeface="Trebuchet MS"/>
          <a:ea typeface="ＭＳ Ｐゴシック" pitchFamily="-109" charset="-128"/>
          <a:cs typeface="Trebuchet MS"/>
        </a:defRPr>
      </a:lvl1pPr>
      <a:lvl2pPr algn="ctr" defTabSz="457200" rtl="0" eaLnBrk="1" fontAlgn="base" hangingPunct="1">
        <a:spcBef>
          <a:spcPct val="0"/>
        </a:spcBef>
        <a:spcAft>
          <a:spcPct val="0"/>
        </a:spcAft>
        <a:defRPr sz="4400">
          <a:solidFill>
            <a:schemeClr val="tx1"/>
          </a:solidFill>
          <a:latin typeface="Trebuchet MS" charset="0"/>
          <a:ea typeface="ＭＳ Ｐゴシック" pitchFamily="-109" charset="-128"/>
          <a:cs typeface="Trebuchet MS" pitchFamily="34" charset="0"/>
        </a:defRPr>
      </a:lvl2pPr>
      <a:lvl3pPr algn="ctr" defTabSz="457200" rtl="0" eaLnBrk="1" fontAlgn="base" hangingPunct="1">
        <a:spcBef>
          <a:spcPct val="0"/>
        </a:spcBef>
        <a:spcAft>
          <a:spcPct val="0"/>
        </a:spcAft>
        <a:defRPr sz="4400">
          <a:solidFill>
            <a:schemeClr val="tx1"/>
          </a:solidFill>
          <a:latin typeface="Trebuchet MS" charset="0"/>
          <a:ea typeface="ＭＳ Ｐゴシック" pitchFamily="-109" charset="-128"/>
          <a:cs typeface="Trebuchet MS" pitchFamily="34" charset="0"/>
        </a:defRPr>
      </a:lvl3pPr>
      <a:lvl4pPr algn="ctr" defTabSz="457200" rtl="0" eaLnBrk="1" fontAlgn="base" hangingPunct="1">
        <a:spcBef>
          <a:spcPct val="0"/>
        </a:spcBef>
        <a:spcAft>
          <a:spcPct val="0"/>
        </a:spcAft>
        <a:defRPr sz="4400">
          <a:solidFill>
            <a:schemeClr val="tx1"/>
          </a:solidFill>
          <a:latin typeface="Trebuchet MS" charset="0"/>
          <a:ea typeface="ＭＳ Ｐゴシック" pitchFamily="-109" charset="-128"/>
          <a:cs typeface="Trebuchet MS" pitchFamily="34" charset="0"/>
        </a:defRPr>
      </a:lvl4pPr>
      <a:lvl5pPr algn="ctr" defTabSz="457200" rtl="0" eaLnBrk="1" fontAlgn="base" hangingPunct="1">
        <a:spcBef>
          <a:spcPct val="0"/>
        </a:spcBef>
        <a:spcAft>
          <a:spcPct val="0"/>
        </a:spcAft>
        <a:defRPr sz="4400">
          <a:solidFill>
            <a:schemeClr val="tx1"/>
          </a:solidFill>
          <a:latin typeface="Trebuchet MS" charset="0"/>
          <a:ea typeface="ＭＳ Ｐゴシック" pitchFamily="-109" charset="-128"/>
          <a:cs typeface="Trebuchet MS" pitchFamily="34" charset="0"/>
        </a:defRPr>
      </a:lvl5pPr>
      <a:lvl6pPr marL="457200" algn="ctr" defTabSz="457200" rtl="0" eaLnBrk="1" fontAlgn="base" hangingPunct="1">
        <a:spcBef>
          <a:spcPct val="0"/>
        </a:spcBef>
        <a:spcAft>
          <a:spcPct val="0"/>
        </a:spcAft>
        <a:defRPr sz="4400">
          <a:solidFill>
            <a:schemeClr val="tx1"/>
          </a:solidFill>
          <a:latin typeface="Calibri" pitchFamily="-109" charset="0"/>
          <a:ea typeface="ＭＳ Ｐゴシック" pitchFamily="-109" charset="-128"/>
          <a:cs typeface="ＭＳ Ｐゴシック" pitchFamily="-109" charset="-128"/>
        </a:defRPr>
      </a:lvl6pPr>
      <a:lvl7pPr marL="914400" algn="ctr" defTabSz="457200" rtl="0" eaLnBrk="1" fontAlgn="base" hangingPunct="1">
        <a:spcBef>
          <a:spcPct val="0"/>
        </a:spcBef>
        <a:spcAft>
          <a:spcPct val="0"/>
        </a:spcAft>
        <a:defRPr sz="4400">
          <a:solidFill>
            <a:schemeClr val="tx1"/>
          </a:solidFill>
          <a:latin typeface="Calibri" pitchFamily="-109" charset="0"/>
          <a:ea typeface="ＭＳ Ｐゴシック" pitchFamily="-109" charset="-128"/>
          <a:cs typeface="ＭＳ Ｐゴシック" pitchFamily="-109" charset="-128"/>
        </a:defRPr>
      </a:lvl7pPr>
      <a:lvl8pPr marL="1371600" algn="ctr" defTabSz="457200" rtl="0" eaLnBrk="1" fontAlgn="base" hangingPunct="1">
        <a:spcBef>
          <a:spcPct val="0"/>
        </a:spcBef>
        <a:spcAft>
          <a:spcPct val="0"/>
        </a:spcAft>
        <a:defRPr sz="4400">
          <a:solidFill>
            <a:schemeClr val="tx1"/>
          </a:solidFill>
          <a:latin typeface="Calibri" pitchFamily="-109" charset="0"/>
          <a:ea typeface="ＭＳ Ｐゴシック" pitchFamily="-109" charset="-128"/>
          <a:cs typeface="ＭＳ Ｐゴシック" pitchFamily="-109" charset="-128"/>
        </a:defRPr>
      </a:lvl8pPr>
      <a:lvl9pPr marL="1828800" algn="ctr" defTabSz="457200" rtl="0" eaLnBrk="1" fontAlgn="base" hangingPunct="1">
        <a:spcBef>
          <a:spcPct val="0"/>
        </a:spcBef>
        <a:spcAft>
          <a:spcPct val="0"/>
        </a:spcAft>
        <a:defRPr sz="4400">
          <a:solidFill>
            <a:schemeClr val="tx1"/>
          </a:solidFill>
          <a:latin typeface="Calibri" pitchFamily="-109" charset="0"/>
          <a:ea typeface="ＭＳ Ｐゴシック" pitchFamily="-109" charset="-128"/>
          <a:cs typeface="ＭＳ Ｐゴシック" pitchFamily="-109"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Trebuchet MS"/>
          <a:ea typeface="ＭＳ Ｐゴシック" pitchFamily="-109" charset="-128"/>
          <a:cs typeface="Trebuchet MS"/>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Trebuchet MS"/>
          <a:ea typeface="ＭＳ Ｐゴシック" pitchFamily="-109" charset="-128"/>
          <a:cs typeface="Trebuchet M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Trebuchet MS"/>
          <a:ea typeface="ＭＳ Ｐゴシック" pitchFamily="-109" charset="-128"/>
          <a:cs typeface="Trebuchet M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Trebuchet MS"/>
          <a:ea typeface="ＭＳ Ｐゴシック" pitchFamily="-109" charset="-128"/>
          <a:cs typeface="Trebuchet M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Trebuchet MS"/>
          <a:ea typeface="ＭＳ Ｐゴシック" pitchFamily="-109" charset="-128"/>
          <a:cs typeface="Trebuchet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8322DBB2-4553-294A-8B4A-D5F96EAA273E}"/>
              </a:ext>
            </a:extLst>
          </p:cNvPr>
          <p:cNvGrpSpPr/>
          <p:nvPr/>
        </p:nvGrpSpPr>
        <p:grpSpPr>
          <a:xfrm>
            <a:off x="-1" y="-1"/>
            <a:ext cx="12192000" cy="606425"/>
            <a:chOff x="0" y="0"/>
            <a:chExt cx="12188825" cy="606425"/>
          </a:xfrm>
        </p:grpSpPr>
        <p:grpSp>
          <p:nvGrpSpPr>
            <p:cNvPr id="15" name="Group 14">
              <a:extLst>
                <a:ext uri="{FF2B5EF4-FFF2-40B4-BE49-F238E27FC236}">
                  <a16:creationId xmlns:a16="http://schemas.microsoft.com/office/drawing/2014/main" id="{BA65C364-7FBE-2A46-AB21-64F5D4F208C3}"/>
                </a:ext>
              </a:extLst>
            </p:cNvPr>
            <p:cNvGrpSpPr/>
            <p:nvPr userDrawn="1"/>
          </p:nvGrpSpPr>
          <p:grpSpPr>
            <a:xfrm>
              <a:off x="0" y="0"/>
              <a:ext cx="12188825" cy="606425"/>
              <a:chOff x="0" y="0"/>
              <a:chExt cx="12188825" cy="606425"/>
            </a:xfrm>
          </p:grpSpPr>
          <p:sp>
            <p:nvSpPr>
              <p:cNvPr id="17" name="Rectangle 16">
                <a:extLst>
                  <a:ext uri="{FF2B5EF4-FFF2-40B4-BE49-F238E27FC236}">
                    <a16:creationId xmlns:a16="http://schemas.microsoft.com/office/drawing/2014/main" id="{F8455709-8B5A-D146-9DC3-D9C36B1025F9}"/>
                  </a:ext>
                </a:extLst>
              </p:cNvPr>
              <p:cNvSpPr/>
              <p:nvPr userDrawn="1"/>
            </p:nvSpPr>
            <p:spPr bwMode="auto">
              <a:xfrm>
                <a:off x="0" y="0"/>
                <a:ext cx="12188825" cy="606425"/>
              </a:xfrm>
              <a:prstGeom prst="rect">
                <a:avLst/>
              </a:prstGeom>
              <a:gradFill>
                <a:gsLst>
                  <a:gs pos="0">
                    <a:srgbClr val="69BE28"/>
                  </a:gs>
                  <a:gs pos="100000">
                    <a:srgbClr val="009AA6"/>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18" name="Graphic 17">
                <a:extLst>
                  <a:ext uri="{FF2B5EF4-FFF2-40B4-BE49-F238E27FC236}">
                    <a16:creationId xmlns:a16="http://schemas.microsoft.com/office/drawing/2014/main" id="{FD0EC682-AEA1-A742-9DFF-68FFB78B1F61}"/>
                  </a:ext>
                </a:extLst>
              </p:cNvPr>
              <p:cNvPicPr>
                <a:picLocks noChangeAspect="1"/>
              </p:cNvPicPr>
              <p:nvPr userDrawn="1"/>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1143662" y="192579"/>
                <a:ext cx="861357" cy="221266"/>
              </a:xfrm>
              <a:prstGeom prst="rect">
                <a:avLst/>
              </a:prstGeom>
            </p:spPr>
          </p:pic>
        </p:grpSp>
        <p:pic>
          <p:nvPicPr>
            <p:cNvPr id="16" name="Graphic 15">
              <a:extLst>
                <a:ext uri="{FF2B5EF4-FFF2-40B4-BE49-F238E27FC236}">
                  <a16:creationId xmlns:a16="http://schemas.microsoft.com/office/drawing/2014/main" id="{50357FC7-1125-2649-8094-3E9E82D5F25D}"/>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166810" y="153092"/>
              <a:ext cx="2219203" cy="323185"/>
            </a:xfrm>
            <a:prstGeom prst="rect">
              <a:avLst/>
            </a:prstGeom>
          </p:spPr>
        </p:pic>
      </p:grpSp>
    </p:spTree>
    <p:extLst>
      <p:ext uri="{BB962C8B-B14F-4D97-AF65-F5344CB8AC3E}">
        <p14:creationId xmlns:p14="http://schemas.microsoft.com/office/powerpoint/2010/main" val="267454543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sldNum="0" hdr="0" ftr="0" dt="0"/>
  <p:txStyles>
    <p:titleStyle>
      <a:lvl1pPr algn="ctr" defTabSz="609448" rtl="0" eaLnBrk="1" fontAlgn="base" hangingPunct="1">
        <a:spcBef>
          <a:spcPct val="0"/>
        </a:spcBef>
        <a:spcAft>
          <a:spcPct val="0"/>
        </a:spcAft>
        <a:defRPr sz="5865" kern="1200">
          <a:solidFill>
            <a:schemeClr val="tx1"/>
          </a:solidFill>
          <a:latin typeface="+mj-lt"/>
          <a:ea typeface="ＭＳ Ｐゴシック" charset="0"/>
          <a:cs typeface="Geneva" pitchFamily="27" charset="-128"/>
        </a:defRPr>
      </a:lvl1pPr>
      <a:lvl2pPr algn="ctr" defTabSz="609448" rtl="0" eaLnBrk="1" fontAlgn="base" hangingPunct="1">
        <a:spcBef>
          <a:spcPct val="0"/>
        </a:spcBef>
        <a:spcAft>
          <a:spcPct val="0"/>
        </a:spcAft>
        <a:defRPr sz="5865">
          <a:solidFill>
            <a:schemeClr val="tx1"/>
          </a:solidFill>
          <a:latin typeface="Trebuchet MS" pitchFamily="27" charset="0"/>
          <a:ea typeface="ＭＳ Ｐゴシック" charset="0"/>
          <a:cs typeface="Geneva" pitchFamily="27" charset="-128"/>
        </a:defRPr>
      </a:lvl2pPr>
      <a:lvl3pPr algn="ctr" defTabSz="609448" rtl="0" eaLnBrk="1" fontAlgn="base" hangingPunct="1">
        <a:spcBef>
          <a:spcPct val="0"/>
        </a:spcBef>
        <a:spcAft>
          <a:spcPct val="0"/>
        </a:spcAft>
        <a:defRPr sz="5865">
          <a:solidFill>
            <a:schemeClr val="tx1"/>
          </a:solidFill>
          <a:latin typeface="Trebuchet MS" pitchFamily="27" charset="0"/>
          <a:ea typeface="ＭＳ Ｐゴシック" charset="0"/>
          <a:cs typeface="Geneva" pitchFamily="27" charset="-128"/>
        </a:defRPr>
      </a:lvl3pPr>
      <a:lvl4pPr algn="ctr" defTabSz="609448" rtl="0" eaLnBrk="1" fontAlgn="base" hangingPunct="1">
        <a:spcBef>
          <a:spcPct val="0"/>
        </a:spcBef>
        <a:spcAft>
          <a:spcPct val="0"/>
        </a:spcAft>
        <a:defRPr sz="5865">
          <a:solidFill>
            <a:schemeClr val="tx1"/>
          </a:solidFill>
          <a:latin typeface="Trebuchet MS" pitchFamily="27" charset="0"/>
          <a:ea typeface="ＭＳ Ｐゴシック" charset="0"/>
          <a:cs typeface="Geneva" pitchFamily="27" charset="-128"/>
        </a:defRPr>
      </a:lvl4pPr>
      <a:lvl5pPr algn="ctr" defTabSz="609448" rtl="0" eaLnBrk="1" fontAlgn="base" hangingPunct="1">
        <a:spcBef>
          <a:spcPct val="0"/>
        </a:spcBef>
        <a:spcAft>
          <a:spcPct val="0"/>
        </a:spcAft>
        <a:defRPr sz="5865">
          <a:solidFill>
            <a:schemeClr val="tx1"/>
          </a:solidFill>
          <a:latin typeface="Trebuchet MS" pitchFamily="27" charset="0"/>
          <a:ea typeface="ＭＳ Ｐゴシック" charset="0"/>
          <a:cs typeface="Geneva" pitchFamily="27" charset="-128"/>
        </a:defRPr>
      </a:lvl5pPr>
      <a:lvl6pPr marL="609448" algn="ctr" defTabSz="609448" rtl="0" eaLnBrk="1" fontAlgn="base" hangingPunct="1">
        <a:spcBef>
          <a:spcPct val="0"/>
        </a:spcBef>
        <a:spcAft>
          <a:spcPct val="0"/>
        </a:spcAft>
        <a:defRPr sz="5865">
          <a:solidFill>
            <a:schemeClr val="tx1"/>
          </a:solidFill>
          <a:latin typeface="Trebuchet MS" pitchFamily="27" charset="0"/>
          <a:ea typeface="Geneva" pitchFamily="27" charset="-128"/>
          <a:cs typeface="Geneva" pitchFamily="27" charset="-128"/>
        </a:defRPr>
      </a:lvl6pPr>
      <a:lvl7pPr marL="1218895" algn="ctr" defTabSz="609448" rtl="0" eaLnBrk="1" fontAlgn="base" hangingPunct="1">
        <a:spcBef>
          <a:spcPct val="0"/>
        </a:spcBef>
        <a:spcAft>
          <a:spcPct val="0"/>
        </a:spcAft>
        <a:defRPr sz="5865">
          <a:solidFill>
            <a:schemeClr val="tx1"/>
          </a:solidFill>
          <a:latin typeface="Trebuchet MS" pitchFamily="27" charset="0"/>
          <a:ea typeface="Geneva" pitchFamily="27" charset="-128"/>
          <a:cs typeface="Geneva" pitchFamily="27" charset="-128"/>
        </a:defRPr>
      </a:lvl7pPr>
      <a:lvl8pPr marL="1828343" algn="ctr" defTabSz="609448" rtl="0" eaLnBrk="1" fontAlgn="base" hangingPunct="1">
        <a:spcBef>
          <a:spcPct val="0"/>
        </a:spcBef>
        <a:spcAft>
          <a:spcPct val="0"/>
        </a:spcAft>
        <a:defRPr sz="5865">
          <a:solidFill>
            <a:schemeClr val="tx1"/>
          </a:solidFill>
          <a:latin typeface="Trebuchet MS" pitchFamily="27" charset="0"/>
          <a:ea typeface="Geneva" pitchFamily="27" charset="-128"/>
          <a:cs typeface="Geneva" pitchFamily="27" charset="-128"/>
        </a:defRPr>
      </a:lvl8pPr>
      <a:lvl9pPr marL="2437790" algn="ctr" defTabSz="609448" rtl="0" eaLnBrk="1" fontAlgn="base" hangingPunct="1">
        <a:spcBef>
          <a:spcPct val="0"/>
        </a:spcBef>
        <a:spcAft>
          <a:spcPct val="0"/>
        </a:spcAft>
        <a:defRPr sz="5865">
          <a:solidFill>
            <a:schemeClr val="tx1"/>
          </a:solidFill>
          <a:latin typeface="Trebuchet MS" pitchFamily="27" charset="0"/>
          <a:ea typeface="Geneva" pitchFamily="27" charset="-128"/>
          <a:cs typeface="Geneva" pitchFamily="27" charset="-128"/>
        </a:defRPr>
      </a:lvl9pPr>
    </p:titleStyle>
    <p:bodyStyle>
      <a:lvl1pPr marL="457086" indent="-457086" algn="l" defTabSz="609448" rtl="0" eaLnBrk="1" fontAlgn="base" hangingPunct="1">
        <a:spcBef>
          <a:spcPct val="20000"/>
        </a:spcBef>
        <a:spcAft>
          <a:spcPct val="0"/>
        </a:spcAft>
        <a:buFont typeface="Arial" charset="0"/>
        <a:buChar char="•"/>
        <a:defRPr sz="4266" kern="1200">
          <a:solidFill>
            <a:schemeClr val="tx1"/>
          </a:solidFill>
          <a:latin typeface="+mn-lt"/>
          <a:ea typeface="ＭＳ Ｐゴシック" charset="0"/>
          <a:cs typeface="Geneva" pitchFamily="27" charset="-128"/>
        </a:defRPr>
      </a:lvl1pPr>
      <a:lvl2pPr marL="990352" indent="-380905" algn="l" defTabSz="609448" rtl="0" eaLnBrk="1" fontAlgn="base" hangingPunct="1">
        <a:spcBef>
          <a:spcPct val="20000"/>
        </a:spcBef>
        <a:spcAft>
          <a:spcPct val="0"/>
        </a:spcAft>
        <a:buFont typeface="Arial" charset="0"/>
        <a:buChar char="–"/>
        <a:defRPr sz="3732" kern="1200">
          <a:solidFill>
            <a:schemeClr val="tx1"/>
          </a:solidFill>
          <a:latin typeface="+mn-lt"/>
          <a:ea typeface="Geneva" pitchFamily="27" charset="-128"/>
          <a:cs typeface="Geneva" charset="0"/>
        </a:defRPr>
      </a:lvl2pPr>
      <a:lvl3pPr marL="1523619" indent="-304724" algn="l" defTabSz="609448" rtl="0" eaLnBrk="1" fontAlgn="base" hangingPunct="1">
        <a:spcBef>
          <a:spcPct val="20000"/>
        </a:spcBef>
        <a:spcAft>
          <a:spcPct val="0"/>
        </a:spcAft>
        <a:buFont typeface="Arial" charset="0"/>
        <a:buChar char="•"/>
        <a:defRPr sz="3199" kern="1200">
          <a:solidFill>
            <a:schemeClr val="tx1"/>
          </a:solidFill>
          <a:latin typeface="+mn-lt"/>
          <a:ea typeface="ＭＳ Ｐゴシック" charset="-128"/>
          <a:cs typeface="ＭＳ Ｐゴシック" charset="-128"/>
        </a:defRPr>
      </a:lvl3pPr>
      <a:lvl4pPr marL="2133067" indent="-304724" algn="l" defTabSz="609448" rtl="0" eaLnBrk="1" fontAlgn="base" hangingPunct="1">
        <a:spcBef>
          <a:spcPct val="20000"/>
        </a:spcBef>
        <a:spcAft>
          <a:spcPct val="0"/>
        </a:spcAft>
        <a:buFont typeface="Arial" charset="0"/>
        <a:buChar char="–"/>
        <a:defRPr sz="2666" kern="1200">
          <a:solidFill>
            <a:schemeClr val="tx1"/>
          </a:solidFill>
          <a:latin typeface="+mn-lt"/>
          <a:ea typeface="ＭＳ Ｐゴシック" charset="-128"/>
          <a:cs typeface="+mn-cs"/>
        </a:defRPr>
      </a:lvl4pPr>
      <a:lvl5pPr marL="2742514" indent="-304724" algn="l" defTabSz="609448" rtl="0" eaLnBrk="1" fontAlgn="base" hangingPunct="1">
        <a:spcBef>
          <a:spcPct val="20000"/>
        </a:spcBef>
        <a:spcAft>
          <a:spcPct val="0"/>
        </a:spcAft>
        <a:buFont typeface="Arial" charset="0"/>
        <a:buChar char="»"/>
        <a:defRPr sz="2666" kern="1200">
          <a:solidFill>
            <a:schemeClr val="tx1"/>
          </a:solidFill>
          <a:latin typeface="+mn-lt"/>
          <a:ea typeface="ＭＳ Ｐゴシック" charset="-128"/>
          <a:cs typeface="+mn-cs"/>
        </a:defRPr>
      </a:lvl5pPr>
      <a:lvl6pPr marL="3351962" indent="-304724" algn="l" defTabSz="609448" rtl="0" eaLnBrk="1" latinLnBrk="0" hangingPunct="1">
        <a:spcBef>
          <a:spcPct val="20000"/>
        </a:spcBef>
        <a:buFont typeface="Arial"/>
        <a:buChar char="•"/>
        <a:defRPr sz="2666" kern="1200">
          <a:solidFill>
            <a:schemeClr val="tx1"/>
          </a:solidFill>
          <a:latin typeface="+mn-lt"/>
          <a:ea typeface="+mn-ea"/>
          <a:cs typeface="+mn-cs"/>
        </a:defRPr>
      </a:lvl6pPr>
      <a:lvl7pPr marL="3961409" indent="-304724" algn="l" defTabSz="609448" rtl="0" eaLnBrk="1" latinLnBrk="0" hangingPunct="1">
        <a:spcBef>
          <a:spcPct val="20000"/>
        </a:spcBef>
        <a:buFont typeface="Arial"/>
        <a:buChar char="•"/>
        <a:defRPr sz="2666" kern="1200">
          <a:solidFill>
            <a:schemeClr val="tx1"/>
          </a:solidFill>
          <a:latin typeface="+mn-lt"/>
          <a:ea typeface="+mn-ea"/>
          <a:cs typeface="+mn-cs"/>
        </a:defRPr>
      </a:lvl7pPr>
      <a:lvl8pPr marL="4570857" indent="-304724" algn="l" defTabSz="609448" rtl="0" eaLnBrk="1" latinLnBrk="0" hangingPunct="1">
        <a:spcBef>
          <a:spcPct val="20000"/>
        </a:spcBef>
        <a:buFont typeface="Arial"/>
        <a:buChar char="•"/>
        <a:defRPr sz="2666" kern="1200">
          <a:solidFill>
            <a:schemeClr val="tx1"/>
          </a:solidFill>
          <a:latin typeface="+mn-lt"/>
          <a:ea typeface="+mn-ea"/>
          <a:cs typeface="+mn-cs"/>
        </a:defRPr>
      </a:lvl8pPr>
      <a:lvl9pPr marL="5180305" indent="-304724" algn="l" defTabSz="609448" rtl="0" eaLnBrk="1" latinLnBrk="0" hangingPunct="1">
        <a:spcBef>
          <a:spcPct val="20000"/>
        </a:spcBef>
        <a:buFont typeface="Arial"/>
        <a:buChar char="•"/>
        <a:defRPr sz="2666" kern="1200">
          <a:solidFill>
            <a:schemeClr val="tx1"/>
          </a:solidFill>
          <a:latin typeface="+mn-lt"/>
          <a:ea typeface="+mn-ea"/>
          <a:cs typeface="+mn-cs"/>
        </a:defRPr>
      </a:lvl9pPr>
    </p:bodyStyle>
    <p:otherStyle>
      <a:defPPr>
        <a:defRPr lang="en-US"/>
      </a:defPPr>
      <a:lvl1pPr marL="0" algn="l" defTabSz="609448" rtl="0" eaLnBrk="1" latinLnBrk="0" hangingPunct="1">
        <a:defRPr sz="2399" kern="1200">
          <a:solidFill>
            <a:schemeClr val="tx1"/>
          </a:solidFill>
          <a:latin typeface="+mn-lt"/>
          <a:ea typeface="+mn-ea"/>
          <a:cs typeface="+mn-cs"/>
        </a:defRPr>
      </a:lvl1pPr>
      <a:lvl2pPr marL="609448" algn="l" defTabSz="609448" rtl="0" eaLnBrk="1" latinLnBrk="0" hangingPunct="1">
        <a:defRPr sz="2399" kern="1200">
          <a:solidFill>
            <a:schemeClr val="tx1"/>
          </a:solidFill>
          <a:latin typeface="+mn-lt"/>
          <a:ea typeface="+mn-ea"/>
          <a:cs typeface="+mn-cs"/>
        </a:defRPr>
      </a:lvl2pPr>
      <a:lvl3pPr marL="1218895" algn="l" defTabSz="609448" rtl="0" eaLnBrk="1" latinLnBrk="0" hangingPunct="1">
        <a:defRPr sz="2399" kern="1200">
          <a:solidFill>
            <a:schemeClr val="tx1"/>
          </a:solidFill>
          <a:latin typeface="+mn-lt"/>
          <a:ea typeface="+mn-ea"/>
          <a:cs typeface="+mn-cs"/>
        </a:defRPr>
      </a:lvl3pPr>
      <a:lvl4pPr marL="1828343" algn="l" defTabSz="609448" rtl="0" eaLnBrk="1" latinLnBrk="0" hangingPunct="1">
        <a:defRPr sz="2399" kern="1200">
          <a:solidFill>
            <a:schemeClr val="tx1"/>
          </a:solidFill>
          <a:latin typeface="+mn-lt"/>
          <a:ea typeface="+mn-ea"/>
          <a:cs typeface="+mn-cs"/>
        </a:defRPr>
      </a:lvl4pPr>
      <a:lvl5pPr marL="2437790" algn="l" defTabSz="609448" rtl="0" eaLnBrk="1" latinLnBrk="0" hangingPunct="1">
        <a:defRPr sz="2399" kern="1200">
          <a:solidFill>
            <a:schemeClr val="tx1"/>
          </a:solidFill>
          <a:latin typeface="+mn-lt"/>
          <a:ea typeface="+mn-ea"/>
          <a:cs typeface="+mn-cs"/>
        </a:defRPr>
      </a:lvl5pPr>
      <a:lvl6pPr marL="3047238" algn="l" defTabSz="609448" rtl="0" eaLnBrk="1" latinLnBrk="0" hangingPunct="1">
        <a:defRPr sz="2399" kern="1200">
          <a:solidFill>
            <a:schemeClr val="tx1"/>
          </a:solidFill>
          <a:latin typeface="+mn-lt"/>
          <a:ea typeface="+mn-ea"/>
          <a:cs typeface="+mn-cs"/>
        </a:defRPr>
      </a:lvl6pPr>
      <a:lvl7pPr marL="3656686" algn="l" defTabSz="609448" rtl="0" eaLnBrk="1" latinLnBrk="0" hangingPunct="1">
        <a:defRPr sz="2399" kern="1200">
          <a:solidFill>
            <a:schemeClr val="tx1"/>
          </a:solidFill>
          <a:latin typeface="+mn-lt"/>
          <a:ea typeface="+mn-ea"/>
          <a:cs typeface="+mn-cs"/>
        </a:defRPr>
      </a:lvl7pPr>
      <a:lvl8pPr marL="4266133" algn="l" defTabSz="609448" rtl="0" eaLnBrk="1" latinLnBrk="0" hangingPunct="1">
        <a:defRPr sz="2399" kern="1200">
          <a:solidFill>
            <a:schemeClr val="tx1"/>
          </a:solidFill>
          <a:latin typeface="+mn-lt"/>
          <a:ea typeface="+mn-ea"/>
          <a:cs typeface="+mn-cs"/>
        </a:defRPr>
      </a:lvl8pPr>
      <a:lvl9pPr marL="4875581" algn="l" defTabSz="609448" rtl="0" eaLnBrk="1" latinLnBrk="0" hangingPunct="1">
        <a:defRPr sz="23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48">
          <p15:clr>
            <a:srgbClr val="F26B43"/>
          </p15:clr>
        </p15:guide>
        <p15:guide id="2" pos="383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46.sv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sv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46.sv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s>
</file>

<file path=ppt/slides/_rels/slide16.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56.svg"/><Relationship Id="rId5" Type="http://schemas.openxmlformats.org/officeDocument/2006/relationships/image" Target="../media/image55.png"/><Relationship Id="rId10" Type="http://schemas.openxmlformats.org/officeDocument/2006/relationships/image" Target="../media/image60.svg"/><Relationship Id="rId4" Type="http://schemas.openxmlformats.org/officeDocument/2006/relationships/image" Target="../media/image54.svg"/><Relationship Id="rId9" Type="http://schemas.openxmlformats.org/officeDocument/2006/relationships/image" Target="../media/image59.png"/></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62.svg"/></Relationships>
</file>

<file path=ppt/slides/_rels/slide1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hyperlink" Target="https://fsapartners.ed.gov/fafsa-prototype/2526" TargetMode="Externa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hyperlink" Target="https://fsapartners.ed.gov/beta/Data" TargetMode="External"/><Relationship Id="rId2" Type="http://schemas.openxmlformats.org/officeDocument/2006/relationships/hyperlink" Target="https://fsapartners.ed.gov/beta/Updates" TargetMode="Externa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37.png"/><Relationship Id="rId3" Type="http://schemas.openxmlformats.org/officeDocument/2006/relationships/image" Target="../media/image30.png"/><Relationship Id="rId7" Type="http://schemas.openxmlformats.org/officeDocument/2006/relationships/image" Target="../media/image23.png"/><Relationship Id="rId12" Type="http://schemas.openxmlformats.org/officeDocument/2006/relationships/image" Target="../media/image36.svg"/><Relationship Id="rId2" Type="http://schemas.openxmlformats.org/officeDocument/2006/relationships/notesSlide" Target="../notesSlides/notesSlide5.xml"/><Relationship Id="rId16" Type="http://schemas.openxmlformats.org/officeDocument/2006/relationships/image" Target="../media/image40.svg"/><Relationship Id="rId1" Type="http://schemas.openxmlformats.org/officeDocument/2006/relationships/slideLayout" Target="../slideLayouts/slideLayout17.xml"/><Relationship Id="rId6" Type="http://schemas.openxmlformats.org/officeDocument/2006/relationships/image" Target="../media/image33.svg"/><Relationship Id="rId11" Type="http://schemas.openxmlformats.org/officeDocument/2006/relationships/image" Target="../media/image21.png"/><Relationship Id="rId5" Type="http://schemas.openxmlformats.org/officeDocument/2006/relationships/image" Target="../media/image32.png"/><Relationship Id="rId15" Type="http://schemas.openxmlformats.org/officeDocument/2006/relationships/image" Target="../media/image39.png"/><Relationship Id="rId10" Type="http://schemas.openxmlformats.org/officeDocument/2006/relationships/image" Target="../media/image35.svg"/><Relationship Id="rId4" Type="http://schemas.openxmlformats.org/officeDocument/2006/relationships/image" Target="../media/image31.svg"/><Relationship Id="rId9" Type="http://schemas.openxmlformats.org/officeDocument/2006/relationships/image" Target="../media/image19.png"/><Relationship Id="rId14" Type="http://schemas.openxmlformats.org/officeDocument/2006/relationships/image" Target="../media/image38.svg"/></Relationships>
</file>

<file path=ppt/slides/_rels/slide8.xml.rels><?xml version="1.0" encoding="UTF-8" standalone="yes"?>
<Relationships xmlns="http://schemas.openxmlformats.org/package/2006/relationships"><Relationship Id="rId2" Type="http://schemas.openxmlformats.org/officeDocument/2006/relationships/hyperlink" Target="https://studentaid.gov/fafsa-apply/parents" TargetMode="Externa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ADD4D67B-F84D-F19A-B2AD-E67383B28F66}"/>
              </a:ext>
            </a:extLst>
          </p:cNvPr>
          <p:cNvSpPr>
            <a:spLocks noGrp="1"/>
          </p:cNvSpPr>
          <p:nvPr>
            <p:ph type="subTitle" idx="1"/>
          </p:nvPr>
        </p:nvSpPr>
        <p:spPr/>
        <p:txBody>
          <a:bodyPr>
            <a:normAutofit/>
          </a:bodyPr>
          <a:lstStyle/>
          <a:p>
            <a:r>
              <a:rPr lang="en-US" dirty="0"/>
              <a:t>OPU Counselor Conference</a:t>
            </a:r>
          </a:p>
          <a:p>
            <a:r>
              <a:rPr lang="en-US" dirty="0"/>
              <a:t>October 21, 2024</a:t>
            </a:r>
          </a:p>
        </p:txBody>
      </p:sp>
      <p:sp>
        <p:nvSpPr>
          <p:cNvPr id="8" name="Title 1">
            <a:extLst>
              <a:ext uri="{FF2B5EF4-FFF2-40B4-BE49-F238E27FC236}">
                <a16:creationId xmlns:a16="http://schemas.microsoft.com/office/drawing/2014/main" id="{27977541-4248-1061-80C0-442317985723}"/>
              </a:ext>
            </a:extLst>
          </p:cNvPr>
          <p:cNvSpPr>
            <a:spLocks noGrp="1"/>
          </p:cNvSpPr>
          <p:nvPr>
            <p:ph type="ctrTitle"/>
          </p:nvPr>
        </p:nvSpPr>
        <p:spPr/>
        <p:txBody>
          <a:bodyPr/>
          <a:lstStyle/>
          <a:p>
            <a:r>
              <a:rPr lang="en-US" dirty="0"/>
              <a:t>2025-26 Financial Aid Updates</a:t>
            </a:r>
          </a:p>
        </p:txBody>
      </p:sp>
    </p:spTree>
    <p:extLst>
      <p:ext uri="{BB962C8B-B14F-4D97-AF65-F5344CB8AC3E}">
        <p14:creationId xmlns:p14="http://schemas.microsoft.com/office/powerpoint/2010/main" val="4478210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3BC787-EDB7-73FE-9317-63A7F416E47D}"/>
              </a:ext>
            </a:extLst>
          </p:cNvPr>
          <p:cNvSpPr>
            <a:spLocks noGrp="1"/>
          </p:cNvSpPr>
          <p:nvPr>
            <p:ph type="title"/>
          </p:nvPr>
        </p:nvSpPr>
        <p:spPr/>
        <p:txBody>
          <a:bodyPr/>
          <a:lstStyle/>
          <a:p>
            <a:r>
              <a:rPr lang="en-US" dirty="0"/>
              <a:t>Federal Pell Grant Eligibility</a:t>
            </a:r>
          </a:p>
        </p:txBody>
      </p:sp>
      <p:graphicFrame>
        <p:nvGraphicFramePr>
          <p:cNvPr id="4" name="Table 7">
            <a:extLst>
              <a:ext uri="{FF2B5EF4-FFF2-40B4-BE49-F238E27FC236}">
                <a16:creationId xmlns:a16="http://schemas.microsoft.com/office/drawing/2014/main" id="{359A9831-8859-BD0E-3D9B-8D27091B6F22}"/>
              </a:ext>
            </a:extLst>
          </p:cNvPr>
          <p:cNvGraphicFramePr>
            <a:graphicFrameLocks noGrp="1"/>
          </p:cNvGraphicFramePr>
          <p:nvPr>
            <p:extLst>
              <p:ext uri="{D42A27DB-BD31-4B8C-83A1-F6EECF244321}">
                <p14:modId xmlns:p14="http://schemas.microsoft.com/office/powerpoint/2010/main" val="2746336733"/>
              </p:ext>
            </p:extLst>
          </p:nvPr>
        </p:nvGraphicFramePr>
        <p:xfrm>
          <a:off x="1211862" y="2063441"/>
          <a:ext cx="9767496" cy="3952143"/>
        </p:xfrm>
        <a:graphic>
          <a:graphicData uri="http://schemas.openxmlformats.org/drawingml/2006/table">
            <a:tbl>
              <a:tblPr firstRow="1" bandRow="1"/>
              <a:tblGrid>
                <a:gridCol w="2441874">
                  <a:extLst>
                    <a:ext uri="{9D8B030D-6E8A-4147-A177-3AD203B41FA5}">
                      <a16:colId xmlns:a16="http://schemas.microsoft.com/office/drawing/2014/main" val="2714900043"/>
                    </a:ext>
                  </a:extLst>
                </a:gridCol>
                <a:gridCol w="2441874">
                  <a:extLst>
                    <a:ext uri="{9D8B030D-6E8A-4147-A177-3AD203B41FA5}">
                      <a16:colId xmlns:a16="http://schemas.microsoft.com/office/drawing/2014/main" val="1591135445"/>
                    </a:ext>
                  </a:extLst>
                </a:gridCol>
                <a:gridCol w="2441874">
                  <a:extLst>
                    <a:ext uri="{9D8B030D-6E8A-4147-A177-3AD203B41FA5}">
                      <a16:colId xmlns:a16="http://schemas.microsoft.com/office/drawing/2014/main" val="3636399935"/>
                    </a:ext>
                  </a:extLst>
                </a:gridCol>
                <a:gridCol w="2441874">
                  <a:extLst>
                    <a:ext uri="{9D8B030D-6E8A-4147-A177-3AD203B41FA5}">
                      <a16:colId xmlns:a16="http://schemas.microsoft.com/office/drawing/2014/main" val="1087520272"/>
                    </a:ext>
                  </a:extLst>
                </a:gridCol>
              </a:tblGrid>
              <a:tr h="789265">
                <a:tc gridSpan="4">
                  <a:txBody>
                    <a:bodyPr/>
                    <a:lstStyle>
                      <a:lvl1pPr marL="0" algn="l" defTabSz="609265" rtl="0" eaLnBrk="1" latinLnBrk="0" hangingPunct="1">
                        <a:defRPr sz="2398" b="1" kern="1200">
                          <a:solidFill>
                            <a:schemeClr val="lt1"/>
                          </a:solidFill>
                          <a:latin typeface="Calibri" panose="020F0502020204030204"/>
                        </a:defRPr>
                      </a:lvl1pPr>
                      <a:lvl2pPr marL="609265" algn="l" defTabSz="609265" rtl="0" eaLnBrk="1" latinLnBrk="0" hangingPunct="1">
                        <a:defRPr sz="2398" b="1" kern="1200">
                          <a:solidFill>
                            <a:schemeClr val="lt1"/>
                          </a:solidFill>
                          <a:latin typeface="Calibri" panose="020F0502020204030204"/>
                        </a:defRPr>
                      </a:lvl2pPr>
                      <a:lvl3pPr marL="1218529" algn="l" defTabSz="609265" rtl="0" eaLnBrk="1" latinLnBrk="0" hangingPunct="1">
                        <a:defRPr sz="2398" b="1" kern="1200">
                          <a:solidFill>
                            <a:schemeClr val="lt1"/>
                          </a:solidFill>
                          <a:latin typeface="Calibri" panose="020F0502020204030204"/>
                        </a:defRPr>
                      </a:lvl3pPr>
                      <a:lvl4pPr marL="1827794" algn="l" defTabSz="609265" rtl="0" eaLnBrk="1" latinLnBrk="0" hangingPunct="1">
                        <a:defRPr sz="2398" b="1" kern="1200">
                          <a:solidFill>
                            <a:schemeClr val="lt1"/>
                          </a:solidFill>
                          <a:latin typeface="Calibri" panose="020F0502020204030204"/>
                        </a:defRPr>
                      </a:lvl4pPr>
                      <a:lvl5pPr marL="2437059" algn="l" defTabSz="609265" rtl="0" eaLnBrk="1" latinLnBrk="0" hangingPunct="1">
                        <a:defRPr sz="2398" b="1" kern="1200">
                          <a:solidFill>
                            <a:schemeClr val="lt1"/>
                          </a:solidFill>
                          <a:latin typeface="Calibri" panose="020F0502020204030204"/>
                        </a:defRPr>
                      </a:lvl5pPr>
                      <a:lvl6pPr marL="3046324" algn="l" defTabSz="609265" rtl="0" eaLnBrk="1" latinLnBrk="0" hangingPunct="1">
                        <a:defRPr sz="2398" b="1" kern="1200">
                          <a:solidFill>
                            <a:schemeClr val="lt1"/>
                          </a:solidFill>
                          <a:latin typeface="Calibri" panose="020F0502020204030204"/>
                        </a:defRPr>
                      </a:lvl6pPr>
                      <a:lvl7pPr marL="3655589" algn="l" defTabSz="609265" rtl="0" eaLnBrk="1" latinLnBrk="0" hangingPunct="1">
                        <a:defRPr sz="2398" b="1" kern="1200">
                          <a:solidFill>
                            <a:schemeClr val="lt1"/>
                          </a:solidFill>
                          <a:latin typeface="Calibri" panose="020F0502020204030204"/>
                        </a:defRPr>
                      </a:lvl7pPr>
                      <a:lvl8pPr marL="4264853" algn="l" defTabSz="609265" rtl="0" eaLnBrk="1" latinLnBrk="0" hangingPunct="1">
                        <a:defRPr sz="2398" b="1" kern="1200">
                          <a:solidFill>
                            <a:schemeClr val="lt1"/>
                          </a:solidFill>
                          <a:latin typeface="Calibri" panose="020F0502020204030204"/>
                        </a:defRPr>
                      </a:lvl8pPr>
                      <a:lvl9pPr marL="4874118" algn="l" defTabSz="609265" rtl="0" eaLnBrk="1" latinLnBrk="0" hangingPunct="1">
                        <a:defRPr sz="2398" b="1" kern="1200">
                          <a:solidFill>
                            <a:schemeClr val="lt1"/>
                          </a:solidFill>
                          <a:latin typeface="Calibri" panose="020F0502020204030204"/>
                        </a:defRPr>
                      </a:lvl9pPr>
                    </a:lstStyle>
                    <a:p>
                      <a:pPr algn="ctr"/>
                      <a:r>
                        <a:rPr lang="en-US" sz="3600" dirty="0">
                          <a:latin typeface="+mn-lt"/>
                        </a:rPr>
                        <a:t>Two-Parent Family 2025-26</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accent1"/>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42738635"/>
                  </a:ext>
                </a:extLst>
              </a:tr>
              <a:tr h="909398">
                <a:tc>
                  <a:txBody>
                    <a:bodyPr/>
                    <a:lstStyle>
                      <a:lvl1pPr marL="0" algn="l" defTabSz="609265" rtl="0" eaLnBrk="1" latinLnBrk="0" hangingPunct="1">
                        <a:defRPr sz="2398" kern="1200">
                          <a:solidFill>
                            <a:schemeClr val="dk1"/>
                          </a:solidFill>
                          <a:latin typeface="Calibri" panose="020F0502020204030204"/>
                        </a:defRPr>
                      </a:lvl1pPr>
                      <a:lvl2pPr marL="609265" algn="l" defTabSz="609265" rtl="0" eaLnBrk="1" latinLnBrk="0" hangingPunct="1">
                        <a:defRPr sz="2398" kern="1200">
                          <a:solidFill>
                            <a:schemeClr val="dk1"/>
                          </a:solidFill>
                          <a:latin typeface="Calibri" panose="020F0502020204030204"/>
                        </a:defRPr>
                      </a:lvl2pPr>
                      <a:lvl3pPr marL="1218529" algn="l" defTabSz="609265" rtl="0" eaLnBrk="1" latinLnBrk="0" hangingPunct="1">
                        <a:defRPr sz="2398" kern="1200">
                          <a:solidFill>
                            <a:schemeClr val="dk1"/>
                          </a:solidFill>
                          <a:latin typeface="Calibri" panose="020F0502020204030204"/>
                        </a:defRPr>
                      </a:lvl3pPr>
                      <a:lvl4pPr marL="1827794" algn="l" defTabSz="609265" rtl="0" eaLnBrk="1" latinLnBrk="0" hangingPunct="1">
                        <a:defRPr sz="2398" kern="1200">
                          <a:solidFill>
                            <a:schemeClr val="dk1"/>
                          </a:solidFill>
                          <a:latin typeface="Calibri" panose="020F0502020204030204"/>
                        </a:defRPr>
                      </a:lvl4pPr>
                      <a:lvl5pPr marL="2437059" algn="l" defTabSz="609265" rtl="0" eaLnBrk="1" latinLnBrk="0" hangingPunct="1">
                        <a:defRPr sz="2398" kern="1200">
                          <a:solidFill>
                            <a:schemeClr val="dk1"/>
                          </a:solidFill>
                          <a:latin typeface="Calibri" panose="020F0502020204030204"/>
                        </a:defRPr>
                      </a:lvl5pPr>
                      <a:lvl6pPr marL="3046324" algn="l" defTabSz="609265" rtl="0" eaLnBrk="1" latinLnBrk="0" hangingPunct="1">
                        <a:defRPr sz="2398" kern="1200">
                          <a:solidFill>
                            <a:schemeClr val="dk1"/>
                          </a:solidFill>
                          <a:latin typeface="Calibri" panose="020F0502020204030204"/>
                        </a:defRPr>
                      </a:lvl6pPr>
                      <a:lvl7pPr marL="3655589" algn="l" defTabSz="609265" rtl="0" eaLnBrk="1" latinLnBrk="0" hangingPunct="1">
                        <a:defRPr sz="2398" kern="1200">
                          <a:solidFill>
                            <a:schemeClr val="dk1"/>
                          </a:solidFill>
                          <a:latin typeface="Calibri" panose="020F0502020204030204"/>
                        </a:defRPr>
                      </a:lvl7pPr>
                      <a:lvl8pPr marL="4264853" algn="l" defTabSz="609265" rtl="0" eaLnBrk="1" latinLnBrk="0" hangingPunct="1">
                        <a:defRPr sz="2398" kern="1200">
                          <a:solidFill>
                            <a:schemeClr val="dk1"/>
                          </a:solidFill>
                          <a:latin typeface="Calibri" panose="020F0502020204030204"/>
                        </a:defRPr>
                      </a:lvl8pPr>
                      <a:lvl9pPr marL="4874118" algn="l" defTabSz="609265" rtl="0" eaLnBrk="1" latinLnBrk="0" hangingPunct="1">
                        <a:defRPr sz="2398" kern="1200">
                          <a:solidFill>
                            <a:schemeClr val="dk1"/>
                          </a:solidFill>
                          <a:latin typeface="Calibri" panose="020F0502020204030204"/>
                        </a:defRPr>
                      </a:lvl9pPr>
                    </a:lstStyle>
                    <a:p>
                      <a:pPr algn="ctr"/>
                      <a:r>
                        <a:rPr lang="en-US" b="1" dirty="0">
                          <a:latin typeface="+mn-lt"/>
                        </a:rPr>
                        <a:t>Family Size</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alpha val="30000"/>
                      </a:schemeClr>
                    </a:solidFill>
                  </a:tcPr>
                </a:tc>
                <a:tc>
                  <a:txBody>
                    <a:bodyPr/>
                    <a:lstStyle>
                      <a:lvl1pPr marL="0" algn="l" defTabSz="609265" rtl="0" eaLnBrk="1" latinLnBrk="0" hangingPunct="1">
                        <a:defRPr sz="2398" kern="1200">
                          <a:solidFill>
                            <a:schemeClr val="dk1"/>
                          </a:solidFill>
                          <a:latin typeface="Calibri" panose="020F0502020204030204"/>
                        </a:defRPr>
                      </a:lvl1pPr>
                      <a:lvl2pPr marL="609265" algn="l" defTabSz="609265" rtl="0" eaLnBrk="1" latinLnBrk="0" hangingPunct="1">
                        <a:defRPr sz="2398" kern="1200">
                          <a:solidFill>
                            <a:schemeClr val="dk1"/>
                          </a:solidFill>
                          <a:latin typeface="Calibri" panose="020F0502020204030204"/>
                        </a:defRPr>
                      </a:lvl2pPr>
                      <a:lvl3pPr marL="1218529" algn="l" defTabSz="609265" rtl="0" eaLnBrk="1" latinLnBrk="0" hangingPunct="1">
                        <a:defRPr sz="2398" kern="1200">
                          <a:solidFill>
                            <a:schemeClr val="dk1"/>
                          </a:solidFill>
                          <a:latin typeface="Calibri" panose="020F0502020204030204"/>
                        </a:defRPr>
                      </a:lvl3pPr>
                      <a:lvl4pPr marL="1827794" algn="l" defTabSz="609265" rtl="0" eaLnBrk="1" latinLnBrk="0" hangingPunct="1">
                        <a:defRPr sz="2398" kern="1200">
                          <a:solidFill>
                            <a:schemeClr val="dk1"/>
                          </a:solidFill>
                          <a:latin typeface="Calibri" panose="020F0502020204030204"/>
                        </a:defRPr>
                      </a:lvl4pPr>
                      <a:lvl5pPr marL="2437059" algn="l" defTabSz="609265" rtl="0" eaLnBrk="1" latinLnBrk="0" hangingPunct="1">
                        <a:defRPr sz="2398" kern="1200">
                          <a:solidFill>
                            <a:schemeClr val="dk1"/>
                          </a:solidFill>
                          <a:latin typeface="Calibri" panose="020F0502020204030204"/>
                        </a:defRPr>
                      </a:lvl5pPr>
                      <a:lvl6pPr marL="3046324" algn="l" defTabSz="609265" rtl="0" eaLnBrk="1" latinLnBrk="0" hangingPunct="1">
                        <a:defRPr sz="2398" kern="1200">
                          <a:solidFill>
                            <a:schemeClr val="dk1"/>
                          </a:solidFill>
                          <a:latin typeface="Calibri" panose="020F0502020204030204"/>
                        </a:defRPr>
                      </a:lvl6pPr>
                      <a:lvl7pPr marL="3655589" algn="l" defTabSz="609265" rtl="0" eaLnBrk="1" latinLnBrk="0" hangingPunct="1">
                        <a:defRPr sz="2398" kern="1200">
                          <a:solidFill>
                            <a:schemeClr val="dk1"/>
                          </a:solidFill>
                          <a:latin typeface="Calibri" panose="020F0502020204030204"/>
                        </a:defRPr>
                      </a:lvl7pPr>
                      <a:lvl8pPr marL="4264853" algn="l" defTabSz="609265" rtl="0" eaLnBrk="1" latinLnBrk="0" hangingPunct="1">
                        <a:defRPr sz="2398" kern="1200">
                          <a:solidFill>
                            <a:schemeClr val="dk1"/>
                          </a:solidFill>
                          <a:latin typeface="Calibri" panose="020F0502020204030204"/>
                        </a:defRPr>
                      </a:lvl8pPr>
                      <a:lvl9pPr marL="4874118" algn="l" defTabSz="609265" rtl="0" eaLnBrk="1" latinLnBrk="0" hangingPunct="1">
                        <a:defRPr sz="2398" kern="1200">
                          <a:solidFill>
                            <a:schemeClr val="dk1"/>
                          </a:solidFill>
                          <a:latin typeface="Calibri" panose="020F0502020204030204"/>
                        </a:defRPr>
                      </a:lvl9pPr>
                    </a:lstStyle>
                    <a:p>
                      <a:pPr algn="ctr"/>
                      <a:r>
                        <a:rPr lang="en-US" sz="2400" b="1" dirty="0">
                          <a:latin typeface="+mn-lt"/>
                        </a:rPr>
                        <a:t>Maximum Pell Eligibility</a:t>
                      </a:r>
                    </a:p>
                  </a:txBody>
                  <a:tcPr>
                    <a:lnL w="12700" cmpd="sng">
                      <a:solidFill>
                        <a:sysClr val="window" lastClr="FFFFFF"/>
                      </a:solidFill>
                    </a:lnL>
                    <a:lnR w="12700" cmpd="sng">
                      <a:solidFill>
                        <a:sysClr val="window" lastClr="FFFFFF"/>
                      </a:solidFill>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alpha val="30000"/>
                      </a:schemeClr>
                    </a:solidFill>
                  </a:tcPr>
                </a:tc>
                <a:tc>
                  <a:txBody>
                    <a:bodyPr/>
                    <a:lstStyle>
                      <a:lvl1pPr marL="0" algn="l" defTabSz="609265" rtl="0" eaLnBrk="1" latinLnBrk="0" hangingPunct="1">
                        <a:defRPr sz="2398" kern="1200">
                          <a:solidFill>
                            <a:schemeClr val="dk1"/>
                          </a:solidFill>
                          <a:latin typeface="Calibri" panose="020F0502020204030204"/>
                        </a:defRPr>
                      </a:lvl1pPr>
                      <a:lvl2pPr marL="609265" algn="l" defTabSz="609265" rtl="0" eaLnBrk="1" latinLnBrk="0" hangingPunct="1">
                        <a:defRPr sz="2398" kern="1200">
                          <a:solidFill>
                            <a:schemeClr val="dk1"/>
                          </a:solidFill>
                          <a:latin typeface="Calibri" panose="020F0502020204030204"/>
                        </a:defRPr>
                      </a:lvl2pPr>
                      <a:lvl3pPr marL="1218529" algn="l" defTabSz="609265" rtl="0" eaLnBrk="1" latinLnBrk="0" hangingPunct="1">
                        <a:defRPr sz="2398" kern="1200">
                          <a:solidFill>
                            <a:schemeClr val="dk1"/>
                          </a:solidFill>
                          <a:latin typeface="Calibri" panose="020F0502020204030204"/>
                        </a:defRPr>
                      </a:lvl3pPr>
                      <a:lvl4pPr marL="1827794" algn="l" defTabSz="609265" rtl="0" eaLnBrk="1" latinLnBrk="0" hangingPunct="1">
                        <a:defRPr sz="2398" kern="1200">
                          <a:solidFill>
                            <a:schemeClr val="dk1"/>
                          </a:solidFill>
                          <a:latin typeface="Calibri" panose="020F0502020204030204"/>
                        </a:defRPr>
                      </a:lvl4pPr>
                      <a:lvl5pPr marL="2437059" algn="l" defTabSz="609265" rtl="0" eaLnBrk="1" latinLnBrk="0" hangingPunct="1">
                        <a:defRPr sz="2398" kern="1200">
                          <a:solidFill>
                            <a:schemeClr val="dk1"/>
                          </a:solidFill>
                          <a:latin typeface="Calibri" panose="020F0502020204030204"/>
                        </a:defRPr>
                      </a:lvl5pPr>
                      <a:lvl6pPr marL="3046324" algn="l" defTabSz="609265" rtl="0" eaLnBrk="1" latinLnBrk="0" hangingPunct="1">
                        <a:defRPr sz="2398" kern="1200">
                          <a:solidFill>
                            <a:schemeClr val="dk1"/>
                          </a:solidFill>
                          <a:latin typeface="Calibri" panose="020F0502020204030204"/>
                        </a:defRPr>
                      </a:lvl6pPr>
                      <a:lvl7pPr marL="3655589" algn="l" defTabSz="609265" rtl="0" eaLnBrk="1" latinLnBrk="0" hangingPunct="1">
                        <a:defRPr sz="2398" kern="1200">
                          <a:solidFill>
                            <a:schemeClr val="dk1"/>
                          </a:solidFill>
                          <a:latin typeface="Calibri" panose="020F0502020204030204"/>
                        </a:defRPr>
                      </a:lvl7pPr>
                      <a:lvl8pPr marL="4264853" algn="l" defTabSz="609265" rtl="0" eaLnBrk="1" latinLnBrk="0" hangingPunct="1">
                        <a:defRPr sz="2398" kern="1200">
                          <a:solidFill>
                            <a:schemeClr val="dk1"/>
                          </a:solidFill>
                          <a:latin typeface="Calibri" panose="020F0502020204030204"/>
                        </a:defRPr>
                      </a:lvl8pPr>
                      <a:lvl9pPr marL="4874118" algn="l" defTabSz="609265" rtl="0" eaLnBrk="1" latinLnBrk="0" hangingPunct="1">
                        <a:defRPr sz="2398" kern="1200">
                          <a:solidFill>
                            <a:schemeClr val="dk1"/>
                          </a:solidFill>
                          <a:latin typeface="Calibri" panose="020F0502020204030204"/>
                        </a:defRPr>
                      </a:lvl9pPr>
                    </a:lstStyle>
                    <a:p>
                      <a:pPr algn="ctr"/>
                      <a:r>
                        <a:rPr lang="en-US" b="1" dirty="0">
                          <a:latin typeface="+mn-lt"/>
                        </a:rPr>
                        <a:t>Pell Eligible*</a:t>
                      </a:r>
                    </a:p>
                  </a:txBody>
                  <a:tcPr>
                    <a:lnL w="12700" cmpd="sng">
                      <a:solidFill>
                        <a:sysClr val="window" lastClr="FFFFFF"/>
                      </a:solidFill>
                    </a:lnL>
                    <a:lnR w="12700" cmpd="sng">
                      <a:solidFill>
                        <a:sysClr val="window" lastClr="FFFFFF"/>
                      </a:solidFill>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alpha val="30000"/>
                      </a:schemeClr>
                    </a:solidFill>
                  </a:tcPr>
                </a:tc>
                <a:tc>
                  <a:txBody>
                    <a:bodyPr/>
                    <a:lstStyle>
                      <a:lvl1pPr marL="0" algn="l" defTabSz="609265" rtl="0" eaLnBrk="1" latinLnBrk="0" hangingPunct="1">
                        <a:defRPr sz="2398" kern="1200">
                          <a:solidFill>
                            <a:schemeClr val="dk1"/>
                          </a:solidFill>
                          <a:latin typeface="Calibri" panose="020F0502020204030204"/>
                        </a:defRPr>
                      </a:lvl1pPr>
                      <a:lvl2pPr marL="609265" algn="l" defTabSz="609265" rtl="0" eaLnBrk="1" latinLnBrk="0" hangingPunct="1">
                        <a:defRPr sz="2398" kern="1200">
                          <a:solidFill>
                            <a:schemeClr val="dk1"/>
                          </a:solidFill>
                          <a:latin typeface="Calibri" panose="020F0502020204030204"/>
                        </a:defRPr>
                      </a:lvl2pPr>
                      <a:lvl3pPr marL="1218529" algn="l" defTabSz="609265" rtl="0" eaLnBrk="1" latinLnBrk="0" hangingPunct="1">
                        <a:defRPr sz="2398" kern="1200">
                          <a:solidFill>
                            <a:schemeClr val="dk1"/>
                          </a:solidFill>
                          <a:latin typeface="Calibri" panose="020F0502020204030204"/>
                        </a:defRPr>
                      </a:lvl3pPr>
                      <a:lvl4pPr marL="1827794" algn="l" defTabSz="609265" rtl="0" eaLnBrk="1" latinLnBrk="0" hangingPunct="1">
                        <a:defRPr sz="2398" kern="1200">
                          <a:solidFill>
                            <a:schemeClr val="dk1"/>
                          </a:solidFill>
                          <a:latin typeface="Calibri" panose="020F0502020204030204"/>
                        </a:defRPr>
                      </a:lvl4pPr>
                      <a:lvl5pPr marL="2437059" algn="l" defTabSz="609265" rtl="0" eaLnBrk="1" latinLnBrk="0" hangingPunct="1">
                        <a:defRPr sz="2398" kern="1200">
                          <a:solidFill>
                            <a:schemeClr val="dk1"/>
                          </a:solidFill>
                          <a:latin typeface="Calibri" panose="020F0502020204030204"/>
                        </a:defRPr>
                      </a:lvl5pPr>
                      <a:lvl6pPr marL="3046324" algn="l" defTabSz="609265" rtl="0" eaLnBrk="1" latinLnBrk="0" hangingPunct="1">
                        <a:defRPr sz="2398" kern="1200">
                          <a:solidFill>
                            <a:schemeClr val="dk1"/>
                          </a:solidFill>
                          <a:latin typeface="Calibri" panose="020F0502020204030204"/>
                        </a:defRPr>
                      </a:lvl6pPr>
                      <a:lvl7pPr marL="3655589" algn="l" defTabSz="609265" rtl="0" eaLnBrk="1" latinLnBrk="0" hangingPunct="1">
                        <a:defRPr sz="2398" kern="1200">
                          <a:solidFill>
                            <a:schemeClr val="dk1"/>
                          </a:solidFill>
                          <a:latin typeface="Calibri" panose="020F0502020204030204"/>
                        </a:defRPr>
                      </a:lvl7pPr>
                      <a:lvl8pPr marL="4264853" algn="l" defTabSz="609265" rtl="0" eaLnBrk="1" latinLnBrk="0" hangingPunct="1">
                        <a:defRPr sz="2398" kern="1200">
                          <a:solidFill>
                            <a:schemeClr val="dk1"/>
                          </a:solidFill>
                          <a:latin typeface="Calibri" panose="020F0502020204030204"/>
                        </a:defRPr>
                      </a:lvl8pPr>
                      <a:lvl9pPr marL="4874118" algn="l" defTabSz="609265" rtl="0" eaLnBrk="1" latinLnBrk="0" hangingPunct="1">
                        <a:defRPr sz="2398" kern="1200">
                          <a:solidFill>
                            <a:schemeClr val="dk1"/>
                          </a:solidFill>
                          <a:latin typeface="Calibri" panose="020F0502020204030204"/>
                        </a:defRPr>
                      </a:lvl9pPr>
                    </a:lstStyle>
                    <a:p>
                      <a:pPr algn="ctr"/>
                      <a:r>
                        <a:rPr lang="en-US" b="1" dirty="0">
                          <a:latin typeface="+mn-lt"/>
                        </a:rPr>
                        <a:t>Not Pell Eligible*</a:t>
                      </a:r>
                    </a:p>
                  </a:txBody>
                  <a:tcPr>
                    <a:lnL w="12700" cmpd="sng">
                      <a:solidFill>
                        <a:sysClr val="window" lastClr="FFFFFF"/>
                      </a:solidFill>
                    </a:lnL>
                    <a:lnR w="12700" cmpd="sng">
                      <a:solidFill>
                        <a:sysClr val="window" lastClr="FFFFFF"/>
                      </a:solidFill>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alpha val="30000"/>
                      </a:schemeClr>
                    </a:solidFill>
                  </a:tcPr>
                </a:tc>
                <a:extLst>
                  <a:ext uri="{0D108BD9-81ED-4DB2-BD59-A6C34878D82A}">
                    <a16:rowId xmlns:a16="http://schemas.microsoft.com/office/drawing/2014/main" val="4166259501"/>
                  </a:ext>
                </a:extLst>
              </a:tr>
              <a:tr h="563370">
                <a:tc>
                  <a:txBody>
                    <a:bodyPr/>
                    <a:lstStyle>
                      <a:lvl1pPr marL="0" algn="l" defTabSz="609265" rtl="0" eaLnBrk="1" latinLnBrk="0" hangingPunct="1">
                        <a:defRPr sz="2398" kern="1200">
                          <a:solidFill>
                            <a:schemeClr val="dk1"/>
                          </a:solidFill>
                          <a:latin typeface="Calibri" panose="020F0502020204030204"/>
                        </a:defRPr>
                      </a:lvl1pPr>
                      <a:lvl2pPr marL="609265" algn="l" defTabSz="609265" rtl="0" eaLnBrk="1" latinLnBrk="0" hangingPunct="1">
                        <a:defRPr sz="2398" kern="1200">
                          <a:solidFill>
                            <a:schemeClr val="dk1"/>
                          </a:solidFill>
                          <a:latin typeface="Calibri" panose="020F0502020204030204"/>
                        </a:defRPr>
                      </a:lvl2pPr>
                      <a:lvl3pPr marL="1218529" algn="l" defTabSz="609265" rtl="0" eaLnBrk="1" latinLnBrk="0" hangingPunct="1">
                        <a:defRPr sz="2398" kern="1200">
                          <a:solidFill>
                            <a:schemeClr val="dk1"/>
                          </a:solidFill>
                          <a:latin typeface="Calibri" panose="020F0502020204030204"/>
                        </a:defRPr>
                      </a:lvl3pPr>
                      <a:lvl4pPr marL="1827794" algn="l" defTabSz="609265" rtl="0" eaLnBrk="1" latinLnBrk="0" hangingPunct="1">
                        <a:defRPr sz="2398" kern="1200">
                          <a:solidFill>
                            <a:schemeClr val="dk1"/>
                          </a:solidFill>
                          <a:latin typeface="Calibri" panose="020F0502020204030204"/>
                        </a:defRPr>
                      </a:lvl4pPr>
                      <a:lvl5pPr marL="2437059" algn="l" defTabSz="609265" rtl="0" eaLnBrk="1" latinLnBrk="0" hangingPunct="1">
                        <a:defRPr sz="2398" kern="1200">
                          <a:solidFill>
                            <a:schemeClr val="dk1"/>
                          </a:solidFill>
                          <a:latin typeface="Calibri" panose="020F0502020204030204"/>
                        </a:defRPr>
                      </a:lvl5pPr>
                      <a:lvl6pPr marL="3046324" algn="l" defTabSz="609265" rtl="0" eaLnBrk="1" latinLnBrk="0" hangingPunct="1">
                        <a:defRPr sz="2398" kern="1200">
                          <a:solidFill>
                            <a:schemeClr val="dk1"/>
                          </a:solidFill>
                          <a:latin typeface="Calibri" panose="020F0502020204030204"/>
                        </a:defRPr>
                      </a:lvl6pPr>
                      <a:lvl7pPr marL="3655589" algn="l" defTabSz="609265" rtl="0" eaLnBrk="1" latinLnBrk="0" hangingPunct="1">
                        <a:defRPr sz="2398" kern="1200">
                          <a:solidFill>
                            <a:schemeClr val="dk1"/>
                          </a:solidFill>
                          <a:latin typeface="Calibri" panose="020F0502020204030204"/>
                        </a:defRPr>
                      </a:lvl7pPr>
                      <a:lvl8pPr marL="4264853" algn="l" defTabSz="609265" rtl="0" eaLnBrk="1" latinLnBrk="0" hangingPunct="1">
                        <a:defRPr sz="2398" kern="1200">
                          <a:solidFill>
                            <a:schemeClr val="dk1"/>
                          </a:solidFill>
                          <a:latin typeface="Calibri" panose="020F0502020204030204"/>
                        </a:defRPr>
                      </a:lvl8pPr>
                      <a:lvl9pPr marL="4874118" algn="l" defTabSz="609265" rtl="0" eaLnBrk="1" latinLnBrk="0" hangingPunct="1">
                        <a:defRPr sz="2398" kern="1200">
                          <a:solidFill>
                            <a:schemeClr val="dk1"/>
                          </a:solidFill>
                          <a:latin typeface="Calibri" panose="020F0502020204030204"/>
                        </a:defRPr>
                      </a:lvl9pPr>
                    </a:lstStyle>
                    <a:p>
                      <a:pPr algn="ctr"/>
                      <a:r>
                        <a:rPr lang="en-US" b="1" dirty="0">
                          <a:latin typeface="+mn-lt"/>
                        </a:rPr>
                        <a:t>3</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alpha val="20000"/>
                      </a:schemeClr>
                    </a:solidFill>
                  </a:tcPr>
                </a:tc>
                <a:tc>
                  <a:txBody>
                    <a:bodyPr/>
                    <a:lstStyle>
                      <a:lvl1pPr marL="0" algn="l" defTabSz="609265" rtl="0" eaLnBrk="1" latinLnBrk="0" hangingPunct="1">
                        <a:defRPr sz="2398" kern="1200">
                          <a:solidFill>
                            <a:schemeClr val="dk1"/>
                          </a:solidFill>
                          <a:latin typeface="Calibri" panose="020F0502020204030204"/>
                        </a:defRPr>
                      </a:lvl1pPr>
                      <a:lvl2pPr marL="609265" algn="l" defTabSz="609265" rtl="0" eaLnBrk="1" latinLnBrk="0" hangingPunct="1">
                        <a:defRPr sz="2398" kern="1200">
                          <a:solidFill>
                            <a:schemeClr val="dk1"/>
                          </a:solidFill>
                          <a:latin typeface="Calibri" panose="020F0502020204030204"/>
                        </a:defRPr>
                      </a:lvl2pPr>
                      <a:lvl3pPr marL="1218529" algn="l" defTabSz="609265" rtl="0" eaLnBrk="1" latinLnBrk="0" hangingPunct="1">
                        <a:defRPr sz="2398" kern="1200">
                          <a:solidFill>
                            <a:schemeClr val="dk1"/>
                          </a:solidFill>
                          <a:latin typeface="Calibri" panose="020F0502020204030204"/>
                        </a:defRPr>
                      </a:lvl3pPr>
                      <a:lvl4pPr marL="1827794" algn="l" defTabSz="609265" rtl="0" eaLnBrk="1" latinLnBrk="0" hangingPunct="1">
                        <a:defRPr sz="2398" kern="1200">
                          <a:solidFill>
                            <a:schemeClr val="dk1"/>
                          </a:solidFill>
                          <a:latin typeface="Calibri" panose="020F0502020204030204"/>
                        </a:defRPr>
                      </a:lvl4pPr>
                      <a:lvl5pPr marL="2437059" algn="l" defTabSz="609265" rtl="0" eaLnBrk="1" latinLnBrk="0" hangingPunct="1">
                        <a:defRPr sz="2398" kern="1200">
                          <a:solidFill>
                            <a:schemeClr val="dk1"/>
                          </a:solidFill>
                          <a:latin typeface="Calibri" panose="020F0502020204030204"/>
                        </a:defRPr>
                      </a:lvl5pPr>
                      <a:lvl6pPr marL="3046324" algn="l" defTabSz="609265" rtl="0" eaLnBrk="1" latinLnBrk="0" hangingPunct="1">
                        <a:defRPr sz="2398" kern="1200">
                          <a:solidFill>
                            <a:schemeClr val="dk1"/>
                          </a:solidFill>
                          <a:latin typeface="Calibri" panose="020F0502020204030204"/>
                        </a:defRPr>
                      </a:lvl6pPr>
                      <a:lvl7pPr marL="3655589" algn="l" defTabSz="609265" rtl="0" eaLnBrk="1" latinLnBrk="0" hangingPunct="1">
                        <a:defRPr sz="2398" kern="1200">
                          <a:solidFill>
                            <a:schemeClr val="dk1"/>
                          </a:solidFill>
                          <a:latin typeface="Calibri" panose="020F0502020204030204"/>
                        </a:defRPr>
                      </a:lvl7pPr>
                      <a:lvl8pPr marL="4264853" algn="l" defTabSz="609265" rtl="0" eaLnBrk="1" latinLnBrk="0" hangingPunct="1">
                        <a:defRPr sz="2398" kern="1200">
                          <a:solidFill>
                            <a:schemeClr val="dk1"/>
                          </a:solidFill>
                          <a:latin typeface="Calibri" panose="020F0502020204030204"/>
                        </a:defRPr>
                      </a:lvl8pPr>
                      <a:lvl9pPr marL="4874118" algn="l" defTabSz="609265" rtl="0" eaLnBrk="1" latinLnBrk="0" hangingPunct="1">
                        <a:defRPr sz="2398" kern="1200">
                          <a:solidFill>
                            <a:schemeClr val="dk1"/>
                          </a:solidFill>
                          <a:latin typeface="Calibri" panose="020F0502020204030204"/>
                        </a:defRPr>
                      </a:lvl9pPr>
                    </a:lstStyle>
                    <a:p>
                      <a:pPr algn="ctr" fontAlgn="b"/>
                      <a:r>
                        <a:rPr lang="en-US" sz="2400" b="0" i="0" u="none" strike="noStrike" dirty="0">
                          <a:solidFill>
                            <a:srgbClr val="000000"/>
                          </a:solidFill>
                          <a:effectLst/>
                          <a:latin typeface="+mn-lt"/>
                        </a:rPr>
                        <a:t>&lt; $43,505</a:t>
                      </a:r>
                    </a:p>
                  </a:txBody>
                  <a:tcPr marL="6350" marR="6350" marT="635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alpha val="20000"/>
                      </a:schemeClr>
                    </a:solidFill>
                  </a:tcPr>
                </a:tc>
                <a:tc>
                  <a:txBody>
                    <a:bodyPr/>
                    <a:lstStyle>
                      <a:lvl1pPr marL="0" algn="l" defTabSz="609265" rtl="0" eaLnBrk="1" latinLnBrk="0" hangingPunct="1">
                        <a:defRPr sz="2398" kern="1200">
                          <a:solidFill>
                            <a:schemeClr val="dk1"/>
                          </a:solidFill>
                          <a:latin typeface="Calibri" panose="020F0502020204030204"/>
                        </a:defRPr>
                      </a:lvl1pPr>
                      <a:lvl2pPr marL="609265" algn="l" defTabSz="609265" rtl="0" eaLnBrk="1" latinLnBrk="0" hangingPunct="1">
                        <a:defRPr sz="2398" kern="1200">
                          <a:solidFill>
                            <a:schemeClr val="dk1"/>
                          </a:solidFill>
                          <a:latin typeface="Calibri" panose="020F0502020204030204"/>
                        </a:defRPr>
                      </a:lvl2pPr>
                      <a:lvl3pPr marL="1218529" algn="l" defTabSz="609265" rtl="0" eaLnBrk="1" latinLnBrk="0" hangingPunct="1">
                        <a:defRPr sz="2398" kern="1200">
                          <a:solidFill>
                            <a:schemeClr val="dk1"/>
                          </a:solidFill>
                          <a:latin typeface="Calibri" panose="020F0502020204030204"/>
                        </a:defRPr>
                      </a:lvl3pPr>
                      <a:lvl4pPr marL="1827794" algn="l" defTabSz="609265" rtl="0" eaLnBrk="1" latinLnBrk="0" hangingPunct="1">
                        <a:defRPr sz="2398" kern="1200">
                          <a:solidFill>
                            <a:schemeClr val="dk1"/>
                          </a:solidFill>
                          <a:latin typeface="Calibri" panose="020F0502020204030204"/>
                        </a:defRPr>
                      </a:lvl4pPr>
                      <a:lvl5pPr marL="2437059" algn="l" defTabSz="609265" rtl="0" eaLnBrk="1" latinLnBrk="0" hangingPunct="1">
                        <a:defRPr sz="2398" kern="1200">
                          <a:solidFill>
                            <a:schemeClr val="dk1"/>
                          </a:solidFill>
                          <a:latin typeface="Calibri" panose="020F0502020204030204"/>
                        </a:defRPr>
                      </a:lvl5pPr>
                      <a:lvl6pPr marL="3046324" algn="l" defTabSz="609265" rtl="0" eaLnBrk="1" latinLnBrk="0" hangingPunct="1">
                        <a:defRPr sz="2398" kern="1200">
                          <a:solidFill>
                            <a:schemeClr val="dk1"/>
                          </a:solidFill>
                          <a:latin typeface="Calibri" panose="020F0502020204030204"/>
                        </a:defRPr>
                      </a:lvl6pPr>
                      <a:lvl7pPr marL="3655589" algn="l" defTabSz="609265" rtl="0" eaLnBrk="1" latinLnBrk="0" hangingPunct="1">
                        <a:defRPr sz="2398" kern="1200">
                          <a:solidFill>
                            <a:schemeClr val="dk1"/>
                          </a:solidFill>
                          <a:latin typeface="Calibri" panose="020F0502020204030204"/>
                        </a:defRPr>
                      </a:lvl7pPr>
                      <a:lvl8pPr marL="4264853" algn="l" defTabSz="609265" rtl="0" eaLnBrk="1" latinLnBrk="0" hangingPunct="1">
                        <a:defRPr sz="2398" kern="1200">
                          <a:solidFill>
                            <a:schemeClr val="dk1"/>
                          </a:solidFill>
                          <a:latin typeface="Calibri" panose="020F0502020204030204"/>
                        </a:defRPr>
                      </a:lvl8pPr>
                      <a:lvl9pPr marL="4874118" algn="l" defTabSz="609265" rtl="0" eaLnBrk="1" latinLnBrk="0" hangingPunct="1">
                        <a:defRPr sz="2398" kern="1200">
                          <a:solidFill>
                            <a:schemeClr val="dk1"/>
                          </a:solidFill>
                          <a:latin typeface="Calibri" panose="020F0502020204030204"/>
                        </a:defRPr>
                      </a:lvl9pPr>
                    </a:lstStyle>
                    <a:p>
                      <a:pPr algn="ctr" fontAlgn="b"/>
                      <a:r>
                        <a:rPr lang="en-US" sz="2400" b="0" i="0" u="none" strike="noStrike" dirty="0">
                          <a:solidFill>
                            <a:srgbClr val="000000"/>
                          </a:solidFill>
                          <a:effectLst/>
                          <a:latin typeface="+mn-lt"/>
                        </a:rPr>
                        <a:t>&lt; $68,365</a:t>
                      </a:r>
                    </a:p>
                  </a:txBody>
                  <a:tcPr marL="6350" marR="6350" marT="635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alpha val="20000"/>
                      </a:schemeClr>
                    </a:solidFill>
                  </a:tcPr>
                </a:tc>
                <a:tc>
                  <a:txBody>
                    <a:bodyPr/>
                    <a:lstStyle>
                      <a:lvl1pPr marL="0" algn="l" defTabSz="609265" rtl="0" eaLnBrk="1" latinLnBrk="0" hangingPunct="1">
                        <a:defRPr sz="2398" kern="1200">
                          <a:solidFill>
                            <a:schemeClr val="dk1"/>
                          </a:solidFill>
                          <a:latin typeface="Calibri" panose="020F0502020204030204"/>
                        </a:defRPr>
                      </a:lvl1pPr>
                      <a:lvl2pPr marL="609265" algn="l" defTabSz="609265" rtl="0" eaLnBrk="1" latinLnBrk="0" hangingPunct="1">
                        <a:defRPr sz="2398" kern="1200">
                          <a:solidFill>
                            <a:schemeClr val="dk1"/>
                          </a:solidFill>
                          <a:latin typeface="Calibri" panose="020F0502020204030204"/>
                        </a:defRPr>
                      </a:lvl2pPr>
                      <a:lvl3pPr marL="1218529" algn="l" defTabSz="609265" rtl="0" eaLnBrk="1" latinLnBrk="0" hangingPunct="1">
                        <a:defRPr sz="2398" kern="1200">
                          <a:solidFill>
                            <a:schemeClr val="dk1"/>
                          </a:solidFill>
                          <a:latin typeface="Calibri" panose="020F0502020204030204"/>
                        </a:defRPr>
                      </a:lvl3pPr>
                      <a:lvl4pPr marL="1827794" algn="l" defTabSz="609265" rtl="0" eaLnBrk="1" latinLnBrk="0" hangingPunct="1">
                        <a:defRPr sz="2398" kern="1200">
                          <a:solidFill>
                            <a:schemeClr val="dk1"/>
                          </a:solidFill>
                          <a:latin typeface="Calibri" panose="020F0502020204030204"/>
                        </a:defRPr>
                      </a:lvl4pPr>
                      <a:lvl5pPr marL="2437059" algn="l" defTabSz="609265" rtl="0" eaLnBrk="1" latinLnBrk="0" hangingPunct="1">
                        <a:defRPr sz="2398" kern="1200">
                          <a:solidFill>
                            <a:schemeClr val="dk1"/>
                          </a:solidFill>
                          <a:latin typeface="Calibri" panose="020F0502020204030204"/>
                        </a:defRPr>
                      </a:lvl5pPr>
                      <a:lvl6pPr marL="3046324" algn="l" defTabSz="609265" rtl="0" eaLnBrk="1" latinLnBrk="0" hangingPunct="1">
                        <a:defRPr sz="2398" kern="1200">
                          <a:solidFill>
                            <a:schemeClr val="dk1"/>
                          </a:solidFill>
                          <a:latin typeface="Calibri" panose="020F0502020204030204"/>
                        </a:defRPr>
                      </a:lvl6pPr>
                      <a:lvl7pPr marL="3655589" algn="l" defTabSz="609265" rtl="0" eaLnBrk="1" latinLnBrk="0" hangingPunct="1">
                        <a:defRPr sz="2398" kern="1200">
                          <a:solidFill>
                            <a:schemeClr val="dk1"/>
                          </a:solidFill>
                          <a:latin typeface="Calibri" panose="020F0502020204030204"/>
                        </a:defRPr>
                      </a:lvl7pPr>
                      <a:lvl8pPr marL="4264853" algn="l" defTabSz="609265" rtl="0" eaLnBrk="1" latinLnBrk="0" hangingPunct="1">
                        <a:defRPr sz="2398" kern="1200">
                          <a:solidFill>
                            <a:schemeClr val="dk1"/>
                          </a:solidFill>
                          <a:latin typeface="Calibri" panose="020F0502020204030204"/>
                        </a:defRPr>
                      </a:lvl8pPr>
                      <a:lvl9pPr marL="4874118" algn="l" defTabSz="609265" rtl="0" eaLnBrk="1" latinLnBrk="0" hangingPunct="1">
                        <a:defRPr sz="2398" kern="1200">
                          <a:solidFill>
                            <a:schemeClr val="dk1"/>
                          </a:solidFill>
                          <a:latin typeface="Calibri" panose="020F0502020204030204"/>
                        </a:defRPr>
                      </a:lvl9pPr>
                    </a:lstStyle>
                    <a:p>
                      <a:pPr algn="ctr" fontAlgn="b"/>
                      <a:r>
                        <a:rPr lang="en-US" sz="2400" b="0" i="0" u="none" strike="noStrike" dirty="0">
                          <a:solidFill>
                            <a:srgbClr val="000000"/>
                          </a:solidFill>
                          <a:effectLst/>
                          <a:latin typeface="+mn-lt"/>
                        </a:rPr>
                        <a:t>$68,365+</a:t>
                      </a:r>
                    </a:p>
                  </a:txBody>
                  <a:tcPr marL="6350" marR="6350" marT="635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alpha val="20000"/>
                      </a:schemeClr>
                    </a:solidFill>
                  </a:tcPr>
                </a:tc>
                <a:extLst>
                  <a:ext uri="{0D108BD9-81ED-4DB2-BD59-A6C34878D82A}">
                    <a16:rowId xmlns:a16="http://schemas.microsoft.com/office/drawing/2014/main" val="1402252983"/>
                  </a:ext>
                </a:extLst>
              </a:tr>
              <a:tr h="563370">
                <a:tc>
                  <a:txBody>
                    <a:bodyPr/>
                    <a:lstStyle>
                      <a:lvl1pPr marL="0" algn="l" defTabSz="609265" rtl="0" eaLnBrk="1" latinLnBrk="0" hangingPunct="1">
                        <a:defRPr sz="2398" kern="1200">
                          <a:solidFill>
                            <a:schemeClr val="dk1"/>
                          </a:solidFill>
                          <a:latin typeface="Calibri" panose="020F0502020204030204"/>
                        </a:defRPr>
                      </a:lvl1pPr>
                      <a:lvl2pPr marL="609265" algn="l" defTabSz="609265" rtl="0" eaLnBrk="1" latinLnBrk="0" hangingPunct="1">
                        <a:defRPr sz="2398" kern="1200">
                          <a:solidFill>
                            <a:schemeClr val="dk1"/>
                          </a:solidFill>
                          <a:latin typeface="Calibri" panose="020F0502020204030204"/>
                        </a:defRPr>
                      </a:lvl2pPr>
                      <a:lvl3pPr marL="1218529" algn="l" defTabSz="609265" rtl="0" eaLnBrk="1" latinLnBrk="0" hangingPunct="1">
                        <a:defRPr sz="2398" kern="1200">
                          <a:solidFill>
                            <a:schemeClr val="dk1"/>
                          </a:solidFill>
                          <a:latin typeface="Calibri" panose="020F0502020204030204"/>
                        </a:defRPr>
                      </a:lvl3pPr>
                      <a:lvl4pPr marL="1827794" algn="l" defTabSz="609265" rtl="0" eaLnBrk="1" latinLnBrk="0" hangingPunct="1">
                        <a:defRPr sz="2398" kern="1200">
                          <a:solidFill>
                            <a:schemeClr val="dk1"/>
                          </a:solidFill>
                          <a:latin typeface="Calibri" panose="020F0502020204030204"/>
                        </a:defRPr>
                      </a:lvl4pPr>
                      <a:lvl5pPr marL="2437059" algn="l" defTabSz="609265" rtl="0" eaLnBrk="1" latinLnBrk="0" hangingPunct="1">
                        <a:defRPr sz="2398" kern="1200">
                          <a:solidFill>
                            <a:schemeClr val="dk1"/>
                          </a:solidFill>
                          <a:latin typeface="Calibri" panose="020F0502020204030204"/>
                        </a:defRPr>
                      </a:lvl5pPr>
                      <a:lvl6pPr marL="3046324" algn="l" defTabSz="609265" rtl="0" eaLnBrk="1" latinLnBrk="0" hangingPunct="1">
                        <a:defRPr sz="2398" kern="1200">
                          <a:solidFill>
                            <a:schemeClr val="dk1"/>
                          </a:solidFill>
                          <a:latin typeface="Calibri" panose="020F0502020204030204"/>
                        </a:defRPr>
                      </a:lvl6pPr>
                      <a:lvl7pPr marL="3655589" algn="l" defTabSz="609265" rtl="0" eaLnBrk="1" latinLnBrk="0" hangingPunct="1">
                        <a:defRPr sz="2398" kern="1200">
                          <a:solidFill>
                            <a:schemeClr val="dk1"/>
                          </a:solidFill>
                          <a:latin typeface="Calibri" panose="020F0502020204030204"/>
                        </a:defRPr>
                      </a:lvl7pPr>
                      <a:lvl8pPr marL="4264853" algn="l" defTabSz="609265" rtl="0" eaLnBrk="1" latinLnBrk="0" hangingPunct="1">
                        <a:defRPr sz="2398" kern="1200">
                          <a:solidFill>
                            <a:schemeClr val="dk1"/>
                          </a:solidFill>
                          <a:latin typeface="Calibri" panose="020F0502020204030204"/>
                        </a:defRPr>
                      </a:lvl8pPr>
                      <a:lvl9pPr marL="4874118" algn="l" defTabSz="609265" rtl="0" eaLnBrk="1" latinLnBrk="0" hangingPunct="1">
                        <a:defRPr sz="2398" kern="1200">
                          <a:solidFill>
                            <a:schemeClr val="dk1"/>
                          </a:solidFill>
                          <a:latin typeface="Calibri" panose="020F0502020204030204"/>
                        </a:defRPr>
                      </a:lvl9pPr>
                    </a:lstStyle>
                    <a:p>
                      <a:pPr algn="ctr"/>
                      <a:r>
                        <a:rPr lang="en-US" b="1" dirty="0">
                          <a:latin typeface="+mn-lt"/>
                        </a:rPr>
                        <a:t>4</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alpha val="30000"/>
                      </a:schemeClr>
                    </a:solidFill>
                  </a:tcPr>
                </a:tc>
                <a:tc>
                  <a:txBody>
                    <a:bodyPr/>
                    <a:lstStyle>
                      <a:lvl1pPr marL="0" algn="l" defTabSz="609265" rtl="0" eaLnBrk="1" latinLnBrk="0" hangingPunct="1">
                        <a:defRPr sz="2398" kern="1200">
                          <a:solidFill>
                            <a:schemeClr val="dk1"/>
                          </a:solidFill>
                          <a:latin typeface="Calibri" panose="020F0502020204030204"/>
                        </a:defRPr>
                      </a:lvl1pPr>
                      <a:lvl2pPr marL="609265" algn="l" defTabSz="609265" rtl="0" eaLnBrk="1" latinLnBrk="0" hangingPunct="1">
                        <a:defRPr sz="2398" kern="1200">
                          <a:solidFill>
                            <a:schemeClr val="dk1"/>
                          </a:solidFill>
                          <a:latin typeface="Calibri" panose="020F0502020204030204"/>
                        </a:defRPr>
                      </a:lvl2pPr>
                      <a:lvl3pPr marL="1218529" algn="l" defTabSz="609265" rtl="0" eaLnBrk="1" latinLnBrk="0" hangingPunct="1">
                        <a:defRPr sz="2398" kern="1200">
                          <a:solidFill>
                            <a:schemeClr val="dk1"/>
                          </a:solidFill>
                          <a:latin typeface="Calibri" panose="020F0502020204030204"/>
                        </a:defRPr>
                      </a:lvl3pPr>
                      <a:lvl4pPr marL="1827794" algn="l" defTabSz="609265" rtl="0" eaLnBrk="1" latinLnBrk="0" hangingPunct="1">
                        <a:defRPr sz="2398" kern="1200">
                          <a:solidFill>
                            <a:schemeClr val="dk1"/>
                          </a:solidFill>
                          <a:latin typeface="Calibri" panose="020F0502020204030204"/>
                        </a:defRPr>
                      </a:lvl4pPr>
                      <a:lvl5pPr marL="2437059" algn="l" defTabSz="609265" rtl="0" eaLnBrk="1" latinLnBrk="0" hangingPunct="1">
                        <a:defRPr sz="2398" kern="1200">
                          <a:solidFill>
                            <a:schemeClr val="dk1"/>
                          </a:solidFill>
                          <a:latin typeface="Calibri" panose="020F0502020204030204"/>
                        </a:defRPr>
                      </a:lvl5pPr>
                      <a:lvl6pPr marL="3046324" algn="l" defTabSz="609265" rtl="0" eaLnBrk="1" latinLnBrk="0" hangingPunct="1">
                        <a:defRPr sz="2398" kern="1200">
                          <a:solidFill>
                            <a:schemeClr val="dk1"/>
                          </a:solidFill>
                          <a:latin typeface="Calibri" panose="020F0502020204030204"/>
                        </a:defRPr>
                      </a:lvl6pPr>
                      <a:lvl7pPr marL="3655589" algn="l" defTabSz="609265" rtl="0" eaLnBrk="1" latinLnBrk="0" hangingPunct="1">
                        <a:defRPr sz="2398" kern="1200">
                          <a:solidFill>
                            <a:schemeClr val="dk1"/>
                          </a:solidFill>
                          <a:latin typeface="Calibri" panose="020F0502020204030204"/>
                        </a:defRPr>
                      </a:lvl7pPr>
                      <a:lvl8pPr marL="4264853" algn="l" defTabSz="609265" rtl="0" eaLnBrk="1" latinLnBrk="0" hangingPunct="1">
                        <a:defRPr sz="2398" kern="1200">
                          <a:solidFill>
                            <a:schemeClr val="dk1"/>
                          </a:solidFill>
                          <a:latin typeface="Calibri" panose="020F0502020204030204"/>
                        </a:defRPr>
                      </a:lvl8pPr>
                      <a:lvl9pPr marL="4874118" algn="l" defTabSz="609265" rtl="0" eaLnBrk="1" latinLnBrk="0" hangingPunct="1">
                        <a:defRPr sz="2398" kern="1200">
                          <a:solidFill>
                            <a:schemeClr val="dk1"/>
                          </a:solidFill>
                          <a:latin typeface="Calibri" panose="020F0502020204030204"/>
                        </a:defRPr>
                      </a:lvl9pPr>
                    </a:lstStyle>
                    <a:p>
                      <a:pPr algn="ctr" fontAlgn="b"/>
                      <a:r>
                        <a:rPr lang="en-US" sz="2400" b="0" i="0" u="none" strike="noStrike" dirty="0">
                          <a:solidFill>
                            <a:srgbClr val="000000"/>
                          </a:solidFill>
                          <a:effectLst/>
                          <a:latin typeface="+mn-lt"/>
                        </a:rPr>
                        <a:t>&lt; $52,500</a:t>
                      </a:r>
                    </a:p>
                  </a:txBody>
                  <a:tcPr marL="6350" marR="6350" marT="635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alpha val="30000"/>
                      </a:schemeClr>
                    </a:solidFill>
                  </a:tcPr>
                </a:tc>
                <a:tc>
                  <a:txBody>
                    <a:bodyPr/>
                    <a:lstStyle>
                      <a:lvl1pPr marL="0" algn="l" defTabSz="609265" rtl="0" eaLnBrk="1" latinLnBrk="0" hangingPunct="1">
                        <a:defRPr sz="2398" kern="1200">
                          <a:solidFill>
                            <a:schemeClr val="dk1"/>
                          </a:solidFill>
                          <a:latin typeface="Calibri" panose="020F0502020204030204"/>
                        </a:defRPr>
                      </a:lvl1pPr>
                      <a:lvl2pPr marL="609265" algn="l" defTabSz="609265" rtl="0" eaLnBrk="1" latinLnBrk="0" hangingPunct="1">
                        <a:defRPr sz="2398" kern="1200">
                          <a:solidFill>
                            <a:schemeClr val="dk1"/>
                          </a:solidFill>
                          <a:latin typeface="Calibri" panose="020F0502020204030204"/>
                        </a:defRPr>
                      </a:lvl2pPr>
                      <a:lvl3pPr marL="1218529" algn="l" defTabSz="609265" rtl="0" eaLnBrk="1" latinLnBrk="0" hangingPunct="1">
                        <a:defRPr sz="2398" kern="1200">
                          <a:solidFill>
                            <a:schemeClr val="dk1"/>
                          </a:solidFill>
                          <a:latin typeface="Calibri" panose="020F0502020204030204"/>
                        </a:defRPr>
                      </a:lvl3pPr>
                      <a:lvl4pPr marL="1827794" algn="l" defTabSz="609265" rtl="0" eaLnBrk="1" latinLnBrk="0" hangingPunct="1">
                        <a:defRPr sz="2398" kern="1200">
                          <a:solidFill>
                            <a:schemeClr val="dk1"/>
                          </a:solidFill>
                          <a:latin typeface="Calibri" panose="020F0502020204030204"/>
                        </a:defRPr>
                      </a:lvl4pPr>
                      <a:lvl5pPr marL="2437059" algn="l" defTabSz="609265" rtl="0" eaLnBrk="1" latinLnBrk="0" hangingPunct="1">
                        <a:defRPr sz="2398" kern="1200">
                          <a:solidFill>
                            <a:schemeClr val="dk1"/>
                          </a:solidFill>
                          <a:latin typeface="Calibri" panose="020F0502020204030204"/>
                        </a:defRPr>
                      </a:lvl5pPr>
                      <a:lvl6pPr marL="3046324" algn="l" defTabSz="609265" rtl="0" eaLnBrk="1" latinLnBrk="0" hangingPunct="1">
                        <a:defRPr sz="2398" kern="1200">
                          <a:solidFill>
                            <a:schemeClr val="dk1"/>
                          </a:solidFill>
                          <a:latin typeface="Calibri" panose="020F0502020204030204"/>
                        </a:defRPr>
                      </a:lvl6pPr>
                      <a:lvl7pPr marL="3655589" algn="l" defTabSz="609265" rtl="0" eaLnBrk="1" latinLnBrk="0" hangingPunct="1">
                        <a:defRPr sz="2398" kern="1200">
                          <a:solidFill>
                            <a:schemeClr val="dk1"/>
                          </a:solidFill>
                          <a:latin typeface="Calibri" panose="020F0502020204030204"/>
                        </a:defRPr>
                      </a:lvl7pPr>
                      <a:lvl8pPr marL="4264853" algn="l" defTabSz="609265" rtl="0" eaLnBrk="1" latinLnBrk="0" hangingPunct="1">
                        <a:defRPr sz="2398" kern="1200">
                          <a:solidFill>
                            <a:schemeClr val="dk1"/>
                          </a:solidFill>
                          <a:latin typeface="Calibri" panose="020F0502020204030204"/>
                        </a:defRPr>
                      </a:lvl8pPr>
                      <a:lvl9pPr marL="4874118" algn="l" defTabSz="609265" rtl="0" eaLnBrk="1" latinLnBrk="0" hangingPunct="1">
                        <a:defRPr sz="2398" kern="1200">
                          <a:solidFill>
                            <a:schemeClr val="dk1"/>
                          </a:solidFill>
                          <a:latin typeface="Calibri" panose="020F0502020204030204"/>
                        </a:defRPr>
                      </a:lvl9pPr>
                    </a:lstStyle>
                    <a:p>
                      <a:pPr algn="ctr" fontAlgn="b"/>
                      <a:r>
                        <a:rPr lang="en-US" sz="2400" b="0" i="0" u="none" strike="noStrike" dirty="0">
                          <a:solidFill>
                            <a:srgbClr val="000000"/>
                          </a:solidFill>
                          <a:effectLst/>
                          <a:latin typeface="+mn-lt"/>
                        </a:rPr>
                        <a:t>&lt; $82,500</a:t>
                      </a:r>
                    </a:p>
                  </a:txBody>
                  <a:tcPr marL="6350" marR="6350" marT="635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alpha val="30000"/>
                      </a:schemeClr>
                    </a:solidFill>
                  </a:tcPr>
                </a:tc>
                <a:tc>
                  <a:txBody>
                    <a:bodyPr/>
                    <a:lstStyle>
                      <a:lvl1pPr marL="0" algn="l" defTabSz="609265" rtl="0" eaLnBrk="1" latinLnBrk="0" hangingPunct="1">
                        <a:defRPr sz="2398" kern="1200">
                          <a:solidFill>
                            <a:schemeClr val="dk1"/>
                          </a:solidFill>
                          <a:latin typeface="Calibri" panose="020F0502020204030204"/>
                        </a:defRPr>
                      </a:lvl1pPr>
                      <a:lvl2pPr marL="609265" algn="l" defTabSz="609265" rtl="0" eaLnBrk="1" latinLnBrk="0" hangingPunct="1">
                        <a:defRPr sz="2398" kern="1200">
                          <a:solidFill>
                            <a:schemeClr val="dk1"/>
                          </a:solidFill>
                          <a:latin typeface="Calibri" panose="020F0502020204030204"/>
                        </a:defRPr>
                      </a:lvl2pPr>
                      <a:lvl3pPr marL="1218529" algn="l" defTabSz="609265" rtl="0" eaLnBrk="1" latinLnBrk="0" hangingPunct="1">
                        <a:defRPr sz="2398" kern="1200">
                          <a:solidFill>
                            <a:schemeClr val="dk1"/>
                          </a:solidFill>
                          <a:latin typeface="Calibri" panose="020F0502020204030204"/>
                        </a:defRPr>
                      </a:lvl3pPr>
                      <a:lvl4pPr marL="1827794" algn="l" defTabSz="609265" rtl="0" eaLnBrk="1" latinLnBrk="0" hangingPunct="1">
                        <a:defRPr sz="2398" kern="1200">
                          <a:solidFill>
                            <a:schemeClr val="dk1"/>
                          </a:solidFill>
                          <a:latin typeface="Calibri" panose="020F0502020204030204"/>
                        </a:defRPr>
                      </a:lvl4pPr>
                      <a:lvl5pPr marL="2437059" algn="l" defTabSz="609265" rtl="0" eaLnBrk="1" latinLnBrk="0" hangingPunct="1">
                        <a:defRPr sz="2398" kern="1200">
                          <a:solidFill>
                            <a:schemeClr val="dk1"/>
                          </a:solidFill>
                          <a:latin typeface="Calibri" panose="020F0502020204030204"/>
                        </a:defRPr>
                      </a:lvl5pPr>
                      <a:lvl6pPr marL="3046324" algn="l" defTabSz="609265" rtl="0" eaLnBrk="1" latinLnBrk="0" hangingPunct="1">
                        <a:defRPr sz="2398" kern="1200">
                          <a:solidFill>
                            <a:schemeClr val="dk1"/>
                          </a:solidFill>
                          <a:latin typeface="Calibri" panose="020F0502020204030204"/>
                        </a:defRPr>
                      </a:lvl6pPr>
                      <a:lvl7pPr marL="3655589" algn="l" defTabSz="609265" rtl="0" eaLnBrk="1" latinLnBrk="0" hangingPunct="1">
                        <a:defRPr sz="2398" kern="1200">
                          <a:solidFill>
                            <a:schemeClr val="dk1"/>
                          </a:solidFill>
                          <a:latin typeface="Calibri" panose="020F0502020204030204"/>
                        </a:defRPr>
                      </a:lvl7pPr>
                      <a:lvl8pPr marL="4264853" algn="l" defTabSz="609265" rtl="0" eaLnBrk="1" latinLnBrk="0" hangingPunct="1">
                        <a:defRPr sz="2398" kern="1200">
                          <a:solidFill>
                            <a:schemeClr val="dk1"/>
                          </a:solidFill>
                          <a:latin typeface="Calibri" panose="020F0502020204030204"/>
                        </a:defRPr>
                      </a:lvl8pPr>
                      <a:lvl9pPr marL="4874118" algn="l" defTabSz="609265" rtl="0" eaLnBrk="1" latinLnBrk="0" hangingPunct="1">
                        <a:defRPr sz="2398" kern="1200">
                          <a:solidFill>
                            <a:schemeClr val="dk1"/>
                          </a:solidFill>
                          <a:latin typeface="Calibri" panose="020F0502020204030204"/>
                        </a:defRPr>
                      </a:lvl9pPr>
                    </a:lstStyle>
                    <a:p>
                      <a:pPr algn="ctr" fontAlgn="b"/>
                      <a:r>
                        <a:rPr lang="en-US" sz="2400" b="0" i="0" u="none" strike="noStrike" dirty="0">
                          <a:solidFill>
                            <a:srgbClr val="000000"/>
                          </a:solidFill>
                          <a:effectLst/>
                          <a:latin typeface="+mn-lt"/>
                        </a:rPr>
                        <a:t>$82,500+</a:t>
                      </a:r>
                    </a:p>
                  </a:txBody>
                  <a:tcPr marL="6350" marR="6350" marT="635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alpha val="30000"/>
                      </a:schemeClr>
                    </a:solidFill>
                  </a:tcPr>
                </a:tc>
                <a:extLst>
                  <a:ext uri="{0D108BD9-81ED-4DB2-BD59-A6C34878D82A}">
                    <a16:rowId xmlns:a16="http://schemas.microsoft.com/office/drawing/2014/main" val="3558957420"/>
                  </a:ext>
                </a:extLst>
              </a:tr>
              <a:tr h="563370">
                <a:tc>
                  <a:txBody>
                    <a:bodyPr/>
                    <a:lstStyle>
                      <a:lvl1pPr marL="0" algn="l" defTabSz="609265" rtl="0" eaLnBrk="1" latinLnBrk="0" hangingPunct="1">
                        <a:defRPr sz="2398" kern="1200">
                          <a:solidFill>
                            <a:schemeClr val="dk1"/>
                          </a:solidFill>
                          <a:latin typeface="Calibri" panose="020F0502020204030204"/>
                        </a:defRPr>
                      </a:lvl1pPr>
                      <a:lvl2pPr marL="609265" algn="l" defTabSz="609265" rtl="0" eaLnBrk="1" latinLnBrk="0" hangingPunct="1">
                        <a:defRPr sz="2398" kern="1200">
                          <a:solidFill>
                            <a:schemeClr val="dk1"/>
                          </a:solidFill>
                          <a:latin typeface="Calibri" panose="020F0502020204030204"/>
                        </a:defRPr>
                      </a:lvl2pPr>
                      <a:lvl3pPr marL="1218529" algn="l" defTabSz="609265" rtl="0" eaLnBrk="1" latinLnBrk="0" hangingPunct="1">
                        <a:defRPr sz="2398" kern="1200">
                          <a:solidFill>
                            <a:schemeClr val="dk1"/>
                          </a:solidFill>
                          <a:latin typeface="Calibri" panose="020F0502020204030204"/>
                        </a:defRPr>
                      </a:lvl3pPr>
                      <a:lvl4pPr marL="1827794" algn="l" defTabSz="609265" rtl="0" eaLnBrk="1" latinLnBrk="0" hangingPunct="1">
                        <a:defRPr sz="2398" kern="1200">
                          <a:solidFill>
                            <a:schemeClr val="dk1"/>
                          </a:solidFill>
                          <a:latin typeface="Calibri" panose="020F0502020204030204"/>
                        </a:defRPr>
                      </a:lvl4pPr>
                      <a:lvl5pPr marL="2437059" algn="l" defTabSz="609265" rtl="0" eaLnBrk="1" latinLnBrk="0" hangingPunct="1">
                        <a:defRPr sz="2398" kern="1200">
                          <a:solidFill>
                            <a:schemeClr val="dk1"/>
                          </a:solidFill>
                          <a:latin typeface="Calibri" panose="020F0502020204030204"/>
                        </a:defRPr>
                      </a:lvl5pPr>
                      <a:lvl6pPr marL="3046324" algn="l" defTabSz="609265" rtl="0" eaLnBrk="1" latinLnBrk="0" hangingPunct="1">
                        <a:defRPr sz="2398" kern="1200">
                          <a:solidFill>
                            <a:schemeClr val="dk1"/>
                          </a:solidFill>
                          <a:latin typeface="Calibri" panose="020F0502020204030204"/>
                        </a:defRPr>
                      </a:lvl6pPr>
                      <a:lvl7pPr marL="3655589" algn="l" defTabSz="609265" rtl="0" eaLnBrk="1" latinLnBrk="0" hangingPunct="1">
                        <a:defRPr sz="2398" kern="1200">
                          <a:solidFill>
                            <a:schemeClr val="dk1"/>
                          </a:solidFill>
                          <a:latin typeface="Calibri" panose="020F0502020204030204"/>
                        </a:defRPr>
                      </a:lvl7pPr>
                      <a:lvl8pPr marL="4264853" algn="l" defTabSz="609265" rtl="0" eaLnBrk="1" latinLnBrk="0" hangingPunct="1">
                        <a:defRPr sz="2398" kern="1200">
                          <a:solidFill>
                            <a:schemeClr val="dk1"/>
                          </a:solidFill>
                          <a:latin typeface="Calibri" panose="020F0502020204030204"/>
                        </a:defRPr>
                      </a:lvl8pPr>
                      <a:lvl9pPr marL="4874118" algn="l" defTabSz="609265" rtl="0" eaLnBrk="1" latinLnBrk="0" hangingPunct="1">
                        <a:defRPr sz="2398" kern="1200">
                          <a:solidFill>
                            <a:schemeClr val="dk1"/>
                          </a:solidFill>
                          <a:latin typeface="Calibri" panose="020F0502020204030204"/>
                        </a:defRPr>
                      </a:lvl9pPr>
                    </a:lstStyle>
                    <a:p>
                      <a:pPr algn="ctr"/>
                      <a:r>
                        <a:rPr lang="en-US" b="1" dirty="0">
                          <a:latin typeface="+mn-lt"/>
                        </a:rPr>
                        <a:t>5</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alpha val="20000"/>
                      </a:schemeClr>
                    </a:solidFill>
                  </a:tcPr>
                </a:tc>
                <a:tc>
                  <a:txBody>
                    <a:bodyPr/>
                    <a:lstStyle>
                      <a:lvl1pPr marL="0" algn="l" defTabSz="609265" rtl="0" eaLnBrk="1" latinLnBrk="0" hangingPunct="1">
                        <a:defRPr sz="2398" kern="1200">
                          <a:solidFill>
                            <a:schemeClr val="dk1"/>
                          </a:solidFill>
                          <a:latin typeface="Calibri" panose="020F0502020204030204"/>
                        </a:defRPr>
                      </a:lvl1pPr>
                      <a:lvl2pPr marL="609265" algn="l" defTabSz="609265" rtl="0" eaLnBrk="1" latinLnBrk="0" hangingPunct="1">
                        <a:defRPr sz="2398" kern="1200">
                          <a:solidFill>
                            <a:schemeClr val="dk1"/>
                          </a:solidFill>
                          <a:latin typeface="Calibri" panose="020F0502020204030204"/>
                        </a:defRPr>
                      </a:lvl2pPr>
                      <a:lvl3pPr marL="1218529" algn="l" defTabSz="609265" rtl="0" eaLnBrk="1" latinLnBrk="0" hangingPunct="1">
                        <a:defRPr sz="2398" kern="1200">
                          <a:solidFill>
                            <a:schemeClr val="dk1"/>
                          </a:solidFill>
                          <a:latin typeface="Calibri" panose="020F0502020204030204"/>
                        </a:defRPr>
                      </a:lvl3pPr>
                      <a:lvl4pPr marL="1827794" algn="l" defTabSz="609265" rtl="0" eaLnBrk="1" latinLnBrk="0" hangingPunct="1">
                        <a:defRPr sz="2398" kern="1200">
                          <a:solidFill>
                            <a:schemeClr val="dk1"/>
                          </a:solidFill>
                          <a:latin typeface="Calibri" panose="020F0502020204030204"/>
                        </a:defRPr>
                      </a:lvl4pPr>
                      <a:lvl5pPr marL="2437059" algn="l" defTabSz="609265" rtl="0" eaLnBrk="1" latinLnBrk="0" hangingPunct="1">
                        <a:defRPr sz="2398" kern="1200">
                          <a:solidFill>
                            <a:schemeClr val="dk1"/>
                          </a:solidFill>
                          <a:latin typeface="Calibri" panose="020F0502020204030204"/>
                        </a:defRPr>
                      </a:lvl5pPr>
                      <a:lvl6pPr marL="3046324" algn="l" defTabSz="609265" rtl="0" eaLnBrk="1" latinLnBrk="0" hangingPunct="1">
                        <a:defRPr sz="2398" kern="1200">
                          <a:solidFill>
                            <a:schemeClr val="dk1"/>
                          </a:solidFill>
                          <a:latin typeface="Calibri" panose="020F0502020204030204"/>
                        </a:defRPr>
                      </a:lvl6pPr>
                      <a:lvl7pPr marL="3655589" algn="l" defTabSz="609265" rtl="0" eaLnBrk="1" latinLnBrk="0" hangingPunct="1">
                        <a:defRPr sz="2398" kern="1200">
                          <a:solidFill>
                            <a:schemeClr val="dk1"/>
                          </a:solidFill>
                          <a:latin typeface="Calibri" panose="020F0502020204030204"/>
                        </a:defRPr>
                      </a:lvl7pPr>
                      <a:lvl8pPr marL="4264853" algn="l" defTabSz="609265" rtl="0" eaLnBrk="1" latinLnBrk="0" hangingPunct="1">
                        <a:defRPr sz="2398" kern="1200">
                          <a:solidFill>
                            <a:schemeClr val="dk1"/>
                          </a:solidFill>
                          <a:latin typeface="Calibri" panose="020F0502020204030204"/>
                        </a:defRPr>
                      </a:lvl8pPr>
                      <a:lvl9pPr marL="4874118" algn="l" defTabSz="609265" rtl="0" eaLnBrk="1" latinLnBrk="0" hangingPunct="1">
                        <a:defRPr sz="2398" kern="1200">
                          <a:solidFill>
                            <a:schemeClr val="dk1"/>
                          </a:solidFill>
                          <a:latin typeface="Calibri" panose="020F0502020204030204"/>
                        </a:defRPr>
                      </a:lvl9pPr>
                    </a:lstStyle>
                    <a:p>
                      <a:pPr algn="ctr" fontAlgn="b"/>
                      <a:r>
                        <a:rPr lang="en-US" sz="2400" b="0" i="0" u="none" strike="noStrike" dirty="0">
                          <a:solidFill>
                            <a:srgbClr val="000000"/>
                          </a:solidFill>
                          <a:effectLst/>
                          <a:latin typeface="+mn-lt"/>
                        </a:rPr>
                        <a:t>&lt; $61,495</a:t>
                      </a:r>
                    </a:p>
                  </a:txBody>
                  <a:tcPr marL="6350" marR="6350" marT="635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alpha val="20000"/>
                      </a:schemeClr>
                    </a:solidFill>
                  </a:tcPr>
                </a:tc>
                <a:tc>
                  <a:txBody>
                    <a:bodyPr/>
                    <a:lstStyle>
                      <a:lvl1pPr marL="0" algn="l" defTabSz="609265" rtl="0" eaLnBrk="1" latinLnBrk="0" hangingPunct="1">
                        <a:defRPr sz="2398" kern="1200">
                          <a:solidFill>
                            <a:schemeClr val="dk1"/>
                          </a:solidFill>
                          <a:latin typeface="Calibri" panose="020F0502020204030204"/>
                        </a:defRPr>
                      </a:lvl1pPr>
                      <a:lvl2pPr marL="609265" algn="l" defTabSz="609265" rtl="0" eaLnBrk="1" latinLnBrk="0" hangingPunct="1">
                        <a:defRPr sz="2398" kern="1200">
                          <a:solidFill>
                            <a:schemeClr val="dk1"/>
                          </a:solidFill>
                          <a:latin typeface="Calibri" panose="020F0502020204030204"/>
                        </a:defRPr>
                      </a:lvl2pPr>
                      <a:lvl3pPr marL="1218529" algn="l" defTabSz="609265" rtl="0" eaLnBrk="1" latinLnBrk="0" hangingPunct="1">
                        <a:defRPr sz="2398" kern="1200">
                          <a:solidFill>
                            <a:schemeClr val="dk1"/>
                          </a:solidFill>
                          <a:latin typeface="Calibri" panose="020F0502020204030204"/>
                        </a:defRPr>
                      </a:lvl3pPr>
                      <a:lvl4pPr marL="1827794" algn="l" defTabSz="609265" rtl="0" eaLnBrk="1" latinLnBrk="0" hangingPunct="1">
                        <a:defRPr sz="2398" kern="1200">
                          <a:solidFill>
                            <a:schemeClr val="dk1"/>
                          </a:solidFill>
                          <a:latin typeface="Calibri" panose="020F0502020204030204"/>
                        </a:defRPr>
                      </a:lvl4pPr>
                      <a:lvl5pPr marL="2437059" algn="l" defTabSz="609265" rtl="0" eaLnBrk="1" latinLnBrk="0" hangingPunct="1">
                        <a:defRPr sz="2398" kern="1200">
                          <a:solidFill>
                            <a:schemeClr val="dk1"/>
                          </a:solidFill>
                          <a:latin typeface="Calibri" panose="020F0502020204030204"/>
                        </a:defRPr>
                      </a:lvl5pPr>
                      <a:lvl6pPr marL="3046324" algn="l" defTabSz="609265" rtl="0" eaLnBrk="1" latinLnBrk="0" hangingPunct="1">
                        <a:defRPr sz="2398" kern="1200">
                          <a:solidFill>
                            <a:schemeClr val="dk1"/>
                          </a:solidFill>
                          <a:latin typeface="Calibri" panose="020F0502020204030204"/>
                        </a:defRPr>
                      </a:lvl6pPr>
                      <a:lvl7pPr marL="3655589" algn="l" defTabSz="609265" rtl="0" eaLnBrk="1" latinLnBrk="0" hangingPunct="1">
                        <a:defRPr sz="2398" kern="1200">
                          <a:solidFill>
                            <a:schemeClr val="dk1"/>
                          </a:solidFill>
                          <a:latin typeface="Calibri" panose="020F0502020204030204"/>
                        </a:defRPr>
                      </a:lvl7pPr>
                      <a:lvl8pPr marL="4264853" algn="l" defTabSz="609265" rtl="0" eaLnBrk="1" latinLnBrk="0" hangingPunct="1">
                        <a:defRPr sz="2398" kern="1200">
                          <a:solidFill>
                            <a:schemeClr val="dk1"/>
                          </a:solidFill>
                          <a:latin typeface="Calibri" panose="020F0502020204030204"/>
                        </a:defRPr>
                      </a:lvl8pPr>
                      <a:lvl9pPr marL="4874118" algn="l" defTabSz="609265" rtl="0" eaLnBrk="1" latinLnBrk="0" hangingPunct="1">
                        <a:defRPr sz="2398" kern="1200">
                          <a:solidFill>
                            <a:schemeClr val="dk1"/>
                          </a:solidFill>
                          <a:latin typeface="Calibri" panose="020F0502020204030204"/>
                        </a:defRPr>
                      </a:lvl9pPr>
                    </a:lstStyle>
                    <a:p>
                      <a:pPr algn="ctr" fontAlgn="b"/>
                      <a:r>
                        <a:rPr lang="en-US" sz="2400" b="0" i="0" u="none" strike="noStrike" dirty="0">
                          <a:solidFill>
                            <a:srgbClr val="000000"/>
                          </a:solidFill>
                          <a:effectLst/>
                          <a:latin typeface="+mn-lt"/>
                        </a:rPr>
                        <a:t>&lt; $96,635</a:t>
                      </a:r>
                    </a:p>
                  </a:txBody>
                  <a:tcPr marL="6350" marR="6350" marT="635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alpha val="20000"/>
                      </a:schemeClr>
                    </a:solidFill>
                  </a:tcPr>
                </a:tc>
                <a:tc>
                  <a:txBody>
                    <a:bodyPr/>
                    <a:lstStyle>
                      <a:lvl1pPr marL="0" algn="l" defTabSz="609265" rtl="0" eaLnBrk="1" latinLnBrk="0" hangingPunct="1">
                        <a:defRPr sz="2398" kern="1200">
                          <a:solidFill>
                            <a:schemeClr val="dk1"/>
                          </a:solidFill>
                          <a:latin typeface="Calibri" panose="020F0502020204030204"/>
                        </a:defRPr>
                      </a:lvl1pPr>
                      <a:lvl2pPr marL="609265" algn="l" defTabSz="609265" rtl="0" eaLnBrk="1" latinLnBrk="0" hangingPunct="1">
                        <a:defRPr sz="2398" kern="1200">
                          <a:solidFill>
                            <a:schemeClr val="dk1"/>
                          </a:solidFill>
                          <a:latin typeface="Calibri" panose="020F0502020204030204"/>
                        </a:defRPr>
                      </a:lvl2pPr>
                      <a:lvl3pPr marL="1218529" algn="l" defTabSz="609265" rtl="0" eaLnBrk="1" latinLnBrk="0" hangingPunct="1">
                        <a:defRPr sz="2398" kern="1200">
                          <a:solidFill>
                            <a:schemeClr val="dk1"/>
                          </a:solidFill>
                          <a:latin typeface="Calibri" panose="020F0502020204030204"/>
                        </a:defRPr>
                      </a:lvl3pPr>
                      <a:lvl4pPr marL="1827794" algn="l" defTabSz="609265" rtl="0" eaLnBrk="1" latinLnBrk="0" hangingPunct="1">
                        <a:defRPr sz="2398" kern="1200">
                          <a:solidFill>
                            <a:schemeClr val="dk1"/>
                          </a:solidFill>
                          <a:latin typeface="Calibri" panose="020F0502020204030204"/>
                        </a:defRPr>
                      </a:lvl4pPr>
                      <a:lvl5pPr marL="2437059" algn="l" defTabSz="609265" rtl="0" eaLnBrk="1" latinLnBrk="0" hangingPunct="1">
                        <a:defRPr sz="2398" kern="1200">
                          <a:solidFill>
                            <a:schemeClr val="dk1"/>
                          </a:solidFill>
                          <a:latin typeface="Calibri" panose="020F0502020204030204"/>
                        </a:defRPr>
                      </a:lvl5pPr>
                      <a:lvl6pPr marL="3046324" algn="l" defTabSz="609265" rtl="0" eaLnBrk="1" latinLnBrk="0" hangingPunct="1">
                        <a:defRPr sz="2398" kern="1200">
                          <a:solidFill>
                            <a:schemeClr val="dk1"/>
                          </a:solidFill>
                          <a:latin typeface="Calibri" panose="020F0502020204030204"/>
                        </a:defRPr>
                      </a:lvl6pPr>
                      <a:lvl7pPr marL="3655589" algn="l" defTabSz="609265" rtl="0" eaLnBrk="1" latinLnBrk="0" hangingPunct="1">
                        <a:defRPr sz="2398" kern="1200">
                          <a:solidFill>
                            <a:schemeClr val="dk1"/>
                          </a:solidFill>
                          <a:latin typeface="Calibri" panose="020F0502020204030204"/>
                        </a:defRPr>
                      </a:lvl7pPr>
                      <a:lvl8pPr marL="4264853" algn="l" defTabSz="609265" rtl="0" eaLnBrk="1" latinLnBrk="0" hangingPunct="1">
                        <a:defRPr sz="2398" kern="1200">
                          <a:solidFill>
                            <a:schemeClr val="dk1"/>
                          </a:solidFill>
                          <a:latin typeface="Calibri" panose="020F0502020204030204"/>
                        </a:defRPr>
                      </a:lvl8pPr>
                      <a:lvl9pPr marL="4874118" algn="l" defTabSz="609265" rtl="0" eaLnBrk="1" latinLnBrk="0" hangingPunct="1">
                        <a:defRPr sz="2398" kern="1200">
                          <a:solidFill>
                            <a:schemeClr val="dk1"/>
                          </a:solidFill>
                          <a:latin typeface="Calibri" panose="020F0502020204030204"/>
                        </a:defRPr>
                      </a:lvl9pPr>
                    </a:lstStyle>
                    <a:p>
                      <a:pPr algn="ctr" fontAlgn="b"/>
                      <a:r>
                        <a:rPr lang="en-US" sz="2400" b="0" i="0" u="none" strike="noStrike" dirty="0">
                          <a:solidFill>
                            <a:srgbClr val="000000"/>
                          </a:solidFill>
                          <a:effectLst/>
                          <a:latin typeface="+mn-lt"/>
                        </a:rPr>
                        <a:t>$96,635+</a:t>
                      </a:r>
                    </a:p>
                  </a:txBody>
                  <a:tcPr marL="6350" marR="6350" marT="635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alpha val="20000"/>
                      </a:schemeClr>
                    </a:solidFill>
                  </a:tcPr>
                </a:tc>
                <a:extLst>
                  <a:ext uri="{0D108BD9-81ED-4DB2-BD59-A6C34878D82A}">
                    <a16:rowId xmlns:a16="http://schemas.microsoft.com/office/drawing/2014/main" val="3539178357"/>
                  </a:ext>
                </a:extLst>
              </a:tr>
              <a:tr h="563370">
                <a:tc>
                  <a:txBody>
                    <a:bodyPr/>
                    <a:lstStyle>
                      <a:lvl1pPr marL="0" algn="l" defTabSz="609265" rtl="0" eaLnBrk="1" latinLnBrk="0" hangingPunct="1">
                        <a:defRPr sz="2398" kern="1200">
                          <a:solidFill>
                            <a:schemeClr val="dk1"/>
                          </a:solidFill>
                          <a:latin typeface="Calibri" panose="020F0502020204030204"/>
                        </a:defRPr>
                      </a:lvl1pPr>
                      <a:lvl2pPr marL="609265" algn="l" defTabSz="609265" rtl="0" eaLnBrk="1" latinLnBrk="0" hangingPunct="1">
                        <a:defRPr sz="2398" kern="1200">
                          <a:solidFill>
                            <a:schemeClr val="dk1"/>
                          </a:solidFill>
                          <a:latin typeface="Calibri" panose="020F0502020204030204"/>
                        </a:defRPr>
                      </a:lvl2pPr>
                      <a:lvl3pPr marL="1218529" algn="l" defTabSz="609265" rtl="0" eaLnBrk="1" latinLnBrk="0" hangingPunct="1">
                        <a:defRPr sz="2398" kern="1200">
                          <a:solidFill>
                            <a:schemeClr val="dk1"/>
                          </a:solidFill>
                          <a:latin typeface="Calibri" panose="020F0502020204030204"/>
                        </a:defRPr>
                      </a:lvl3pPr>
                      <a:lvl4pPr marL="1827794" algn="l" defTabSz="609265" rtl="0" eaLnBrk="1" latinLnBrk="0" hangingPunct="1">
                        <a:defRPr sz="2398" kern="1200">
                          <a:solidFill>
                            <a:schemeClr val="dk1"/>
                          </a:solidFill>
                          <a:latin typeface="Calibri" panose="020F0502020204030204"/>
                        </a:defRPr>
                      </a:lvl4pPr>
                      <a:lvl5pPr marL="2437059" algn="l" defTabSz="609265" rtl="0" eaLnBrk="1" latinLnBrk="0" hangingPunct="1">
                        <a:defRPr sz="2398" kern="1200">
                          <a:solidFill>
                            <a:schemeClr val="dk1"/>
                          </a:solidFill>
                          <a:latin typeface="Calibri" panose="020F0502020204030204"/>
                        </a:defRPr>
                      </a:lvl5pPr>
                      <a:lvl6pPr marL="3046324" algn="l" defTabSz="609265" rtl="0" eaLnBrk="1" latinLnBrk="0" hangingPunct="1">
                        <a:defRPr sz="2398" kern="1200">
                          <a:solidFill>
                            <a:schemeClr val="dk1"/>
                          </a:solidFill>
                          <a:latin typeface="Calibri" panose="020F0502020204030204"/>
                        </a:defRPr>
                      </a:lvl6pPr>
                      <a:lvl7pPr marL="3655589" algn="l" defTabSz="609265" rtl="0" eaLnBrk="1" latinLnBrk="0" hangingPunct="1">
                        <a:defRPr sz="2398" kern="1200">
                          <a:solidFill>
                            <a:schemeClr val="dk1"/>
                          </a:solidFill>
                          <a:latin typeface="Calibri" panose="020F0502020204030204"/>
                        </a:defRPr>
                      </a:lvl7pPr>
                      <a:lvl8pPr marL="4264853" algn="l" defTabSz="609265" rtl="0" eaLnBrk="1" latinLnBrk="0" hangingPunct="1">
                        <a:defRPr sz="2398" kern="1200">
                          <a:solidFill>
                            <a:schemeClr val="dk1"/>
                          </a:solidFill>
                          <a:latin typeface="Calibri" panose="020F0502020204030204"/>
                        </a:defRPr>
                      </a:lvl8pPr>
                      <a:lvl9pPr marL="4874118" algn="l" defTabSz="609265" rtl="0" eaLnBrk="1" latinLnBrk="0" hangingPunct="1">
                        <a:defRPr sz="2398" kern="1200">
                          <a:solidFill>
                            <a:schemeClr val="dk1"/>
                          </a:solidFill>
                          <a:latin typeface="Calibri" panose="020F0502020204030204"/>
                        </a:defRPr>
                      </a:lvl9pPr>
                    </a:lstStyle>
                    <a:p>
                      <a:pPr algn="ctr"/>
                      <a:r>
                        <a:rPr lang="en-US" b="1" dirty="0">
                          <a:latin typeface="+mn-lt"/>
                        </a:rPr>
                        <a:t>6</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alpha val="30000"/>
                      </a:schemeClr>
                    </a:solidFill>
                  </a:tcPr>
                </a:tc>
                <a:tc>
                  <a:txBody>
                    <a:bodyPr/>
                    <a:lstStyle>
                      <a:lvl1pPr marL="0" algn="l" defTabSz="609265" rtl="0" eaLnBrk="1" latinLnBrk="0" hangingPunct="1">
                        <a:defRPr sz="2398" kern="1200">
                          <a:solidFill>
                            <a:schemeClr val="dk1"/>
                          </a:solidFill>
                          <a:latin typeface="Calibri" panose="020F0502020204030204"/>
                        </a:defRPr>
                      </a:lvl1pPr>
                      <a:lvl2pPr marL="609265" algn="l" defTabSz="609265" rtl="0" eaLnBrk="1" latinLnBrk="0" hangingPunct="1">
                        <a:defRPr sz="2398" kern="1200">
                          <a:solidFill>
                            <a:schemeClr val="dk1"/>
                          </a:solidFill>
                          <a:latin typeface="Calibri" panose="020F0502020204030204"/>
                        </a:defRPr>
                      </a:lvl2pPr>
                      <a:lvl3pPr marL="1218529" algn="l" defTabSz="609265" rtl="0" eaLnBrk="1" latinLnBrk="0" hangingPunct="1">
                        <a:defRPr sz="2398" kern="1200">
                          <a:solidFill>
                            <a:schemeClr val="dk1"/>
                          </a:solidFill>
                          <a:latin typeface="Calibri" panose="020F0502020204030204"/>
                        </a:defRPr>
                      </a:lvl3pPr>
                      <a:lvl4pPr marL="1827794" algn="l" defTabSz="609265" rtl="0" eaLnBrk="1" latinLnBrk="0" hangingPunct="1">
                        <a:defRPr sz="2398" kern="1200">
                          <a:solidFill>
                            <a:schemeClr val="dk1"/>
                          </a:solidFill>
                          <a:latin typeface="Calibri" panose="020F0502020204030204"/>
                        </a:defRPr>
                      </a:lvl4pPr>
                      <a:lvl5pPr marL="2437059" algn="l" defTabSz="609265" rtl="0" eaLnBrk="1" latinLnBrk="0" hangingPunct="1">
                        <a:defRPr sz="2398" kern="1200">
                          <a:solidFill>
                            <a:schemeClr val="dk1"/>
                          </a:solidFill>
                          <a:latin typeface="Calibri" panose="020F0502020204030204"/>
                        </a:defRPr>
                      </a:lvl5pPr>
                      <a:lvl6pPr marL="3046324" algn="l" defTabSz="609265" rtl="0" eaLnBrk="1" latinLnBrk="0" hangingPunct="1">
                        <a:defRPr sz="2398" kern="1200">
                          <a:solidFill>
                            <a:schemeClr val="dk1"/>
                          </a:solidFill>
                          <a:latin typeface="Calibri" panose="020F0502020204030204"/>
                        </a:defRPr>
                      </a:lvl6pPr>
                      <a:lvl7pPr marL="3655589" algn="l" defTabSz="609265" rtl="0" eaLnBrk="1" latinLnBrk="0" hangingPunct="1">
                        <a:defRPr sz="2398" kern="1200">
                          <a:solidFill>
                            <a:schemeClr val="dk1"/>
                          </a:solidFill>
                          <a:latin typeface="Calibri" panose="020F0502020204030204"/>
                        </a:defRPr>
                      </a:lvl7pPr>
                      <a:lvl8pPr marL="4264853" algn="l" defTabSz="609265" rtl="0" eaLnBrk="1" latinLnBrk="0" hangingPunct="1">
                        <a:defRPr sz="2398" kern="1200">
                          <a:solidFill>
                            <a:schemeClr val="dk1"/>
                          </a:solidFill>
                          <a:latin typeface="Calibri" panose="020F0502020204030204"/>
                        </a:defRPr>
                      </a:lvl8pPr>
                      <a:lvl9pPr marL="4874118" algn="l" defTabSz="609265" rtl="0" eaLnBrk="1" latinLnBrk="0" hangingPunct="1">
                        <a:defRPr sz="2398" kern="1200">
                          <a:solidFill>
                            <a:schemeClr val="dk1"/>
                          </a:solidFill>
                          <a:latin typeface="Calibri" panose="020F0502020204030204"/>
                        </a:defRPr>
                      </a:lvl9pPr>
                    </a:lstStyle>
                    <a:p>
                      <a:pPr algn="ctr" fontAlgn="b"/>
                      <a:r>
                        <a:rPr lang="en-US" sz="2400" b="0" i="0" u="none" strike="noStrike" dirty="0">
                          <a:solidFill>
                            <a:srgbClr val="000000"/>
                          </a:solidFill>
                          <a:effectLst/>
                          <a:latin typeface="+mn-lt"/>
                        </a:rPr>
                        <a:t>&lt; $70,490</a:t>
                      </a:r>
                    </a:p>
                  </a:txBody>
                  <a:tcPr marL="6350" marR="6350" marT="635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alpha val="30000"/>
                      </a:schemeClr>
                    </a:solidFill>
                  </a:tcPr>
                </a:tc>
                <a:tc>
                  <a:txBody>
                    <a:bodyPr/>
                    <a:lstStyle>
                      <a:lvl1pPr marL="0" algn="l" defTabSz="609265" rtl="0" eaLnBrk="1" latinLnBrk="0" hangingPunct="1">
                        <a:defRPr sz="2398" kern="1200">
                          <a:solidFill>
                            <a:schemeClr val="dk1"/>
                          </a:solidFill>
                          <a:latin typeface="Calibri" panose="020F0502020204030204"/>
                        </a:defRPr>
                      </a:lvl1pPr>
                      <a:lvl2pPr marL="609265" algn="l" defTabSz="609265" rtl="0" eaLnBrk="1" latinLnBrk="0" hangingPunct="1">
                        <a:defRPr sz="2398" kern="1200">
                          <a:solidFill>
                            <a:schemeClr val="dk1"/>
                          </a:solidFill>
                          <a:latin typeface="Calibri" panose="020F0502020204030204"/>
                        </a:defRPr>
                      </a:lvl2pPr>
                      <a:lvl3pPr marL="1218529" algn="l" defTabSz="609265" rtl="0" eaLnBrk="1" latinLnBrk="0" hangingPunct="1">
                        <a:defRPr sz="2398" kern="1200">
                          <a:solidFill>
                            <a:schemeClr val="dk1"/>
                          </a:solidFill>
                          <a:latin typeface="Calibri" panose="020F0502020204030204"/>
                        </a:defRPr>
                      </a:lvl3pPr>
                      <a:lvl4pPr marL="1827794" algn="l" defTabSz="609265" rtl="0" eaLnBrk="1" latinLnBrk="0" hangingPunct="1">
                        <a:defRPr sz="2398" kern="1200">
                          <a:solidFill>
                            <a:schemeClr val="dk1"/>
                          </a:solidFill>
                          <a:latin typeface="Calibri" panose="020F0502020204030204"/>
                        </a:defRPr>
                      </a:lvl4pPr>
                      <a:lvl5pPr marL="2437059" algn="l" defTabSz="609265" rtl="0" eaLnBrk="1" latinLnBrk="0" hangingPunct="1">
                        <a:defRPr sz="2398" kern="1200">
                          <a:solidFill>
                            <a:schemeClr val="dk1"/>
                          </a:solidFill>
                          <a:latin typeface="Calibri" panose="020F0502020204030204"/>
                        </a:defRPr>
                      </a:lvl5pPr>
                      <a:lvl6pPr marL="3046324" algn="l" defTabSz="609265" rtl="0" eaLnBrk="1" latinLnBrk="0" hangingPunct="1">
                        <a:defRPr sz="2398" kern="1200">
                          <a:solidFill>
                            <a:schemeClr val="dk1"/>
                          </a:solidFill>
                          <a:latin typeface="Calibri" panose="020F0502020204030204"/>
                        </a:defRPr>
                      </a:lvl6pPr>
                      <a:lvl7pPr marL="3655589" algn="l" defTabSz="609265" rtl="0" eaLnBrk="1" latinLnBrk="0" hangingPunct="1">
                        <a:defRPr sz="2398" kern="1200">
                          <a:solidFill>
                            <a:schemeClr val="dk1"/>
                          </a:solidFill>
                          <a:latin typeface="Calibri" panose="020F0502020204030204"/>
                        </a:defRPr>
                      </a:lvl7pPr>
                      <a:lvl8pPr marL="4264853" algn="l" defTabSz="609265" rtl="0" eaLnBrk="1" latinLnBrk="0" hangingPunct="1">
                        <a:defRPr sz="2398" kern="1200">
                          <a:solidFill>
                            <a:schemeClr val="dk1"/>
                          </a:solidFill>
                          <a:latin typeface="Calibri" panose="020F0502020204030204"/>
                        </a:defRPr>
                      </a:lvl8pPr>
                      <a:lvl9pPr marL="4874118" algn="l" defTabSz="609265" rtl="0" eaLnBrk="1" latinLnBrk="0" hangingPunct="1">
                        <a:defRPr sz="2398" kern="1200">
                          <a:solidFill>
                            <a:schemeClr val="dk1"/>
                          </a:solidFill>
                          <a:latin typeface="Calibri" panose="020F0502020204030204"/>
                        </a:defRPr>
                      </a:lvl9pPr>
                    </a:lstStyle>
                    <a:p>
                      <a:pPr algn="ctr" fontAlgn="b"/>
                      <a:r>
                        <a:rPr lang="en-US" sz="2400" b="0" i="0" u="none" strike="noStrike" dirty="0">
                          <a:solidFill>
                            <a:srgbClr val="000000"/>
                          </a:solidFill>
                          <a:effectLst/>
                          <a:latin typeface="+mn-lt"/>
                        </a:rPr>
                        <a:t>&lt;$110,700</a:t>
                      </a:r>
                    </a:p>
                  </a:txBody>
                  <a:tcPr marL="6350" marR="6350" marT="635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alpha val="30000"/>
                      </a:schemeClr>
                    </a:solidFill>
                  </a:tcPr>
                </a:tc>
                <a:tc>
                  <a:txBody>
                    <a:bodyPr/>
                    <a:lstStyle>
                      <a:lvl1pPr marL="0" algn="l" defTabSz="609265" rtl="0" eaLnBrk="1" latinLnBrk="0" hangingPunct="1">
                        <a:defRPr sz="2398" kern="1200">
                          <a:solidFill>
                            <a:schemeClr val="dk1"/>
                          </a:solidFill>
                          <a:latin typeface="Calibri" panose="020F0502020204030204"/>
                        </a:defRPr>
                      </a:lvl1pPr>
                      <a:lvl2pPr marL="609265" algn="l" defTabSz="609265" rtl="0" eaLnBrk="1" latinLnBrk="0" hangingPunct="1">
                        <a:defRPr sz="2398" kern="1200">
                          <a:solidFill>
                            <a:schemeClr val="dk1"/>
                          </a:solidFill>
                          <a:latin typeface="Calibri" panose="020F0502020204030204"/>
                        </a:defRPr>
                      </a:lvl2pPr>
                      <a:lvl3pPr marL="1218529" algn="l" defTabSz="609265" rtl="0" eaLnBrk="1" latinLnBrk="0" hangingPunct="1">
                        <a:defRPr sz="2398" kern="1200">
                          <a:solidFill>
                            <a:schemeClr val="dk1"/>
                          </a:solidFill>
                          <a:latin typeface="Calibri" panose="020F0502020204030204"/>
                        </a:defRPr>
                      </a:lvl3pPr>
                      <a:lvl4pPr marL="1827794" algn="l" defTabSz="609265" rtl="0" eaLnBrk="1" latinLnBrk="0" hangingPunct="1">
                        <a:defRPr sz="2398" kern="1200">
                          <a:solidFill>
                            <a:schemeClr val="dk1"/>
                          </a:solidFill>
                          <a:latin typeface="Calibri" panose="020F0502020204030204"/>
                        </a:defRPr>
                      </a:lvl4pPr>
                      <a:lvl5pPr marL="2437059" algn="l" defTabSz="609265" rtl="0" eaLnBrk="1" latinLnBrk="0" hangingPunct="1">
                        <a:defRPr sz="2398" kern="1200">
                          <a:solidFill>
                            <a:schemeClr val="dk1"/>
                          </a:solidFill>
                          <a:latin typeface="Calibri" panose="020F0502020204030204"/>
                        </a:defRPr>
                      </a:lvl5pPr>
                      <a:lvl6pPr marL="3046324" algn="l" defTabSz="609265" rtl="0" eaLnBrk="1" latinLnBrk="0" hangingPunct="1">
                        <a:defRPr sz="2398" kern="1200">
                          <a:solidFill>
                            <a:schemeClr val="dk1"/>
                          </a:solidFill>
                          <a:latin typeface="Calibri" panose="020F0502020204030204"/>
                        </a:defRPr>
                      </a:lvl6pPr>
                      <a:lvl7pPr marL="3655589" algn="l" defTabSz="609265" rtl="0" eaLnBrk="1" latinLnBrk="0" hangingPunct="1">
                        <a:defRPr sz="2398" kern="1200">
                          <a:solidFill>
                            <a:schemeClr val="dk1"/>
                          </a:solidFill>
                          <a:latin typeface="Calibri" panose="020F0502020204030204"/>
                        </a:defRPr>
                      </a:lvl7pPr>
                      <a:lvl8pPr marL="4264853" algn="l" defTabSz="609265" rtl="0" eaLnBrk="1" latinLnBrk="0" hangingPunct="1">
                        <a:defRPr sz="2398" kern="1200">
                          <a:solidFill>
                            <a:schemeClr val="dk1"/>
                          </a:solidFill>
                          <a:latin typeface="Calibri" panose="020F0502020204030204"/>
                        </a:defRPr>
                      </a:lvl8pPr>
                      <a:lvl9pPr marL="4874118" algn="l" defTabSz="609265" rtl="0" eaLnBrk="1" latinLnBrk="0" hangingPunct="1">
                        <a:defRPr sz="2398" kern="1200">
                          <a:solidFill>
                            <a:schemeClr val="dk1"/>
                          </a:solidFill>
                          <a:latin typeface="Calibri" panose="020F0502020204030204"/>
                        </a:defRPr>
                      </a:lvl9pPr>
                    </a:lstStyle>
                    <a:p>
                      <a:pPr algn="ctr" fontAlgn="b"/>
                      <a:r>
                        <a:rPr lang="en-US" sz="2400" b="0" i="0" u="none" strike="noStrike" dirty="0">
                          <a:solidFill>
                            <a:srgbClr val="000000"/>
                          </a:solidFill>
                          <a:effectLst/>
                          <a:latin typeface="+mn-lt"/>
                        </a:rPr>
                        <a:t>$110,700+</a:t>
                      </a:r>
                    </a:p>
                  </a:txBody>
                  <a:tcPr marL="6350" marR="6350" marT="635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alpha val="30000"/>
                      </a:schemeClr>
                    </a:solidFill>
                  </a:tcPr>
                </a:tc>
                <a:extLst>
                  <a:ext uri="{0D108BD9-81ED-4DB2-BD59-A6C34878D82A}">
                    <a16:rowId xmlns:a16="http://schemas.microsoft.com/office/drawing/2014/main" val="216500524"/>
                  </a:ext>
                </a:extLst>
              </a:tr>
            </a:tbl>
          </a:graphicData>
        </a:graphic>
      </p:graphicFrame>
    </p:spTree>
    <p:extLst>
      <p:ext uri="{BB962C8B-B14F-4D97-AF65-F5344CB8AC3E}">
        <p14:creationId xmlns:p14="http://schemas.microsoft.com/office/powerpoint/2010/main" val="12644801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53B43ED-77ED-8D1E-D2BA-326DC5142C77}"/>
              </a:ext>
            </a:extLst>
          </p:cNvPr>
          <p:cNvSpPr>
            <a:spLocks noGrp="1"/>
          </p:cNvSpPr>
          <p:nvPr>
            <p:ph sz="quarter" idx="11"/>
          </p:nvPr>
        </p:nvSpPr>
        <p:spPr>
          <a:xfrm>
            <a:off x="484998" y="2087289"/>
            <a:ext cx="11221228" cy="4450802"/>
          </a:xfrm>
        </p:spPr>
        <p:txBody>
          <a:bodyPr/>
          <a:lstStyle/>
          <a:p>
            <a:r>
              <a:rPr lang="en-US" sz="3600" dirty="0"/>
              <a:t>Students</a:t>
            </a:r>
          </a:p>
          <a:p>
            <a:r>
              <a:rPr lang="en-US" sz="3600" dirty="0"/>
              <a:t>Parents (if possible)</a:t>
            </a:r>
          </a:p>
          <a:p>
            <a:r>
              <a:rPr lang="en-US" sz="3600" dirty="0"/>
              <a:t>Unique to each individual</a:t>
            </a:r>
          </a:p>
          <a:p>
            <a:r>
              <a:rPr lang="en-US" sz="3600" dirty="0"/>
              <a:t>Used for FAFSA</a:t>
            </a:r>
          </a:p>
          <a:p>
            <a:r>
              <a:rPr lang="en-US" sz="3600" dirty="0"/>
              <a:t>Used for student loans</a:t>
            </a:r>
          </a:p>
          <a:p>
            <a:endParaRPr lang="en-US" dirty="0"/>
          </a:p>
        </p:txBody>
      </p:sp>
      <p:sp>
        <p:nvSpPr>
          <p:cNvPr id="3" name="Title 2">
            <a:extLst>
              <a:ext uri="{FF2B5EF4-FFF2-40B4-BE49-F238E27FC236}">
                <a16:creationId xmlns:a16="http://schemas.microsoft.com/office/drawing/2014/main" id="{34E55798-717A-21A3-3714-C3D591F145DF}"/>
              </a:ext>
            </a:extLst>
          </p:cNvPr>
          <p:cNvSpPr>
            <a:spLocks noGrp="1"/>
          </p:cNvSpPr>
          <p:nvPr>
            <p:ph type="title"/>
          </p:nvPr>
        </p:nvSpPr>
        <p:spPr/>
        <p:txBody>
          <a:bodyPr/>
          <a:lstStyle/>
          <a:p>
            <a:r>
              <a:rPr lang="en-US" dirty="0"/>
              <a:t>Federal Student Aid ID (FSA ID)</a:t>
            </a:r>
          </a:p>
        </p:txBody>
      </p:sp>
      <p:pic>
        <p:nvPicPr>
          <p:cNvPr id="6" name="Picture 5">
            <a:extLst>
              <a:ext uri="{FF2B5EF4-FFF2-40B4-BE49-F238E27FC236}">
                <a16:creationId xmlns:a16="http://schemas.microsoft.com/office/drawing/2014/main" id="{9E5EAAE2-79C5-E4F4-611E-42D8E2C88724}"/>
              </a:ext>
            </a:extLst>
          </p:cNvPr>
          <p:cNvPicPr>
            <a:picLocks noChangeAspect="1"/>
          </p:cNvPicPr>
          <p:nvPr/>
        </p:nvPicPr>
        <p:blipFill>
          <a:blip r:embed="rId3"/>
          <a:stretch>
            <a:fillRect/>
          </a:stretch>
        </p:blipFill>
        <p:spPr>
          <a:xfrm>
            <a:off x="7258234" y="1872999"/>
            <a:ext cx="2910698" cy="4665092"/>
          </a:xfrm>
          <a:prstGeom prst="rect">
            <a:avLst/>
          </a:prstGeom>
        </p:spPr>
      </p:pic>
    </p:spTree>
    <p:extLst>
      <p:ext uri="{BB962C8B-B14F-4D97-AF65-F5344CB8AC3E}">
        <p14:creationId xmlns:p14="http://schemas.microsoft.com/office/powerpoint/2010/main" val="32995687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71A072-DAD2-1D55-4421-5B941DF6D39D}"/>
              </a:ext>
            </a:extLst>
          </p:cNvPr>
          <p:cNvSpPr>
            <a:spLocks noGrp="1"/>
          </p:cNvSpPr>
          <p:nvPr>
            <p:ph type="title"/>
          </p:nvPr>
        </p:nvSpPr>
        <p:spPr/>
        <p:txBody>
          <a:bodyPr/>
          <a:lstStyle/>
          <a:p>
            <a:r>
              <a:rPr lang="en-US" dirty="0"/>
              <a:t>FSA ID: Next Steps</a:t>
            </a:r>
          </a:p>
        </p:txBody>
      </p:sp>
      <p:grpSp>
        <p:nvGrpSpPr>
          <p:cNvPr id="41" name="Google Shape;1671;p42">
            <a:extLst>
              <a:ext uri="{FF2B5EF4-FFF2-40B4-BE49-F238E27FC236}">
                <a16:creationId xmlns:a16="http://schemas.microsoft.com/office/drawing/2014/main" id="{B20CFF8F-8F0F-0AFD-4735-9386370A60A5}"/>
              </a:ext>
            </a:extLst>
          </p:cNvPr>
          <p:cNvGrpSpPr/>
          <p:nvPr/>
        </p:nvGrpSpPr>
        <p:grpSpPr>
          <a:xfrm>
            <a:off x="8359155" y="2380586"/>
            <a:ext cx="3059200" cy="2609049"/>
            <a:chOff x="6268175" y="1785438"/>
            <a:chExt cx="2294400" cy="1956787"/>
          </a:xfrm>
        </p:grpSpPr>
        <p:sp>
          <p:nvSpPr>
            <p:cNvPr id="42" name="Google Shape;1672;p42">
              <a:extLst>
                <a:ext uri="{FF2B5EF4-FFF2-40B4-BE49-F238E27FC236}">
                  <a16:creationId xmlns:a16="http://schemas.microsoft.com/office/drawing/2014/main" id="{0C1825CB-D9B6-A445-ACB5-CD34F1B9CEA2}"/>
                </a:ext>
              </a:extLst>
            </p:cNvPr>
            <p:cNvSpPr/>
            <p:nvPr/>
          </p:nvSpPr>
          <p:spPr>
            <a:xfrm>
              <a:off x="6268175" y="2804725"/>
              <a:ext cx="2294400" cy="937500"/>
            </a:xfrm>
            <a:prstGeom prst="roundRect">
              <a:avLst>
                <a:gd name="adj" fmla="val 16667"/>
              </a:avLst>
            </a:prstGeom>
            <a:solidFill>
              <a:srgbClr val="E6E6E6"/>
            </a:solidFill>
            <a:ln>
              <a:solidFill>
                <a:srgbClr val="75787B"/>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1673;p42">
              <a:extLst>
                <a:ext uri="{FF2B5EF4-FFF2-40B4-BE49-F238E27FC236}">
                  <a16:creationId xmlns:a16="http://schemas.microsoft.com/office/drawing/2014/main" id="{19020940-3C56-EB69-CE64-0A190F0C99A5}"/>
                </a:ext>
              </a:extLst>
            </p:cNvPr>
            <p:cNvSpPr/>
            <p:nvPr/>
          </p:nvSpPr>
          <p:spPr>
            <a:xfrm>
              <a:off x="7022225" y="1785438"/>
              <a:ext cx="786300" cy="786300"/>
            </a:xfrm>
            <a:prstGeom prst="ellipse">
              <a:avLst/>
            </a:prstGeom>
            <a:solidFill>
              <a:schemeClr val="accent3"/>
            </a:solidFill>
            <a:ln>
              <a:noFill/>
            </a:ln>
          </p:spPr>
          <p:txBody>
            <a:bodyPr spcFirstLastPara="1" wrap="square" lIns="121900" tIns="121900" rIns="121900" bIns="121900" anchor="ctr" anchorCtr="0">
              <a:noAutofit/>
            </a:bodyPr>
            <a:lstStyle/>
            <a:p>
              <a:pPr algn="ctr" defTabSz="1219170">
                <a:buClr>
                  <a:srgbClr val="000000"/>
                </a:buClr>
              </a:pPr>
              <a:r>
                <a:rPr lang="en" sz="4000" kern="0" dirty="0">
                  <a:solidFill>
                    <a:schemeClr val="bg1"/>
                  </a:solidFill>
                  <a:latin typeface="Fira Sans Extra Condensed"/>
                  <a:ea typeface="Fira Sans Extra Condensed"/>
                  <a:cs typeface="Fira Sans Extra Condensed"/>
                  <a:sym typeface="Fira Sans Extra Condensed"/>
                </a:rPr>
                <a:t>3</a:t>
              </a:r>
              <a:endParaRPr sz="4000" kern="0" dirty="0">
                <a:solidFill>
                  <a:schemeClr val="bg1"/>
                </a:solidFill>
                <a:latin typeface="Fira Sans Extra Condensed"/>
                <a:ea typeface="Fira Sans Extra Condensed"/>
                <a:cs typeface="Fira Sans Extra Condensed"/>
                <a:sym typeface="Fira Sans Extra Condensed"/>
              </a:endParaRPr>
            </a:p>
          </p:txBody>
        </p:sp>
        <p:cxnSp>
          <p:nvCxnSpPr>
            <p:cNvPr id="44" name="Google Shape;1674;p42">
              <a:extLst>
                <a:ext uri="{FF2B5EF4-FFF2-40B4-BE49-F238E27FC236}">
                  <a16:creationId xmlns:a16="http://schemas.microsoft.com/office/drawing/2014/main" id="{F3B0533D-4EBD-E104-0F6D-B21C836E1811}"/>
                </a:ext>
              </a:extLst>
            </p:cNvPr>
            <p:cNvCxnSpPr>
              <a:stCxn id="43" idx="4"/>
              <a:endCxn id="42" idx="0"/>
            </p:cNvCxnSpPr>
            <p:nvPr/>
          </p:nvCxnSpPr>
          <p:spPr>
            <a:xfrm>
              <a:off x="7415375" y="2571738"/>
              <a:ext cx="0" cy="233100"/>
            </a:xfrm>
            <a:prstGeom prst="straightConnector1">
              <a:avLst/>
            </a:prstGeom>
            <a:noFill/>
            <a:ln w="19050" cap="flat" cmpd="sng">
              <a:solidFill>
                <a:schemeClr val="accent3"/>
              </a:solidFill>
              <a:prstDash val="solid"/>
              <a:round/>
              <a:headEnd type="none" w="med" len="med"/>
              <a:tailEnd type="none" w="med" len="med"/>
            </a:ln>
          </p:spPr>
        </p:cxnSp>
      </p:grpSp>
      <p:grpSp>
        <p:nvGrpSpPr>
          <p:cNvPr id="45" name="Google Shape;1675;p42">
            <a:extLst>
              <a:ext uri="{FF2B5EF4-FFF2-40B4-BE49-F238E27FC236}">
                <a16:creationId xmlns:a16="http://schemas.microsoft.com/office/drawing/2014/main" id="{EBA0B1E4-3A75-28C6-A798-88275CB4ECDB}"/>
              </a:ext>
            </a:extLst>
          </p:cNvPr>
          <p:cNvGrpSpPr/>
          <p:nvPr/>
        </p:nvGrpSpPr>
        <p:grpSpPr>
          <a:xfrm>
            <a:off x="4567988" y="2380586"/>
            <a:ext cx="3059200" cy="2609049"/>
            <a:chOff x="3424800" y="1785438"/>
            <a:chExt cx="2294400" cy="1956787"/>
          </a:xfrm>
        </p:grpSpPr>
        <p:sp>
          <p:nvSpPr>
            <p:cNvPr id="46" name="Google Shape;1676;p42">
              <a:extLst>
                <a:ext uri="{FF2B5EF4-FFF2-40B4-BE49-F238E27FC236}">
                  <a16:creationId xmlns:a16="http://schemas.microsoft.com/office/drawing/2014/main" id="{8CB2E63A-CF0C-6A3D-3E11-5D48DFE659BF}"/>
                </a:ext>
              </a:extLst>
            </p:cNvPr>
            <p:cNvSpPr/>
            <p:nvPr/>
          </p:nvSpPr>
          <p:spPr>
            <a:xfrm>
              <a:off x="3424800" y="2804725"/>
              <a:ext cx="2294400" cy="937500"/>
            </a:xfrm>
            <a:prstGeom prst="roundRect">
              <a:avLst>
                <a:gd name="adj" fmla="val 16667"/>
              </a:avLst>
            </a:prstGeom>
            <a:solidFill>
              <a:srgbClr val="E6E6E6"/>
            </a:solidFill>
            <a:ln>
              <a:solidFill>
                <a:srgbClr val="75787B"/>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1677;p42">
              <a:extLst>
                <a:ext uri="{FF2B5EF4-FFF2-40B4-BE49-F238E27FC236}">
                  <a16:creationId xmlns:a16="http://schemas.microsoft.com/office/drawing/2014/main" id="{C008892F-7F26-ACD1-115A-08273E3646C1}"/>
                </a:ext>
              </a:extLst>
            </p:cNvPr>
            <p:cNvSpPr/>
            <p:nvPr/>
          </p:nvSpPr>
          <p:spPr>
            <a:xfrm>
              <a:off x="4178850" y="1785438"/>
              <a:ext cx="786300" cy="786300"/>
            </a:xfrm>
            <a:prstGeom prst="ellipse">
              <a:avLst/>
            </a:prstGeom>
            <a:solidFill>
              <a:schemeClr val="accent1"/>
            </a:solidFill>
            <a:ln>
              <a:noFill/>
            </a:ln>
          </p:spPr>
          <p:txBody>
            <a:bodyPr spcFirstLastPara="1" wrap="square" lIns="121900" tIns="121900" rIns="121900" bIns="121900" anchor="ctr" anchorCtr="0">
              <a:noAutofit/>
            </a:bodyPr>
            <a:lstStyle/>
            <a:p>
              <a:pPr algn="ctr" defTabSz="1219170">
                <a:buClr>
                  <a:srgbClr val="000000"/>
                </a:buClr>
              </a:pPr>
              <a:r>
                <a:rPr lang="en" sz="4000" kern="0" dirty="0">
                  <a:solidFill>
                    <a:schemeClr val="bg1"/>
                  </a:solidFill>
                  <a:latin typeface="Fira Sans Extra Condensed"/>
                  <a:ea typeface="Fira Sans Extra Condensed"/>
                  <a:cs typeface="Fira Sans Extra Condensed"/>
                  <a:sym typeface="Fira Sans Extra Condensed"/>
                </a:rPr>
                <a:t>2</a:t>
              </a:r>
              <a:endParaRPr sz="4000" kern="0" dirty="0">
                <a:solidFill>
                  <a:schemeClr val="bg1"/>
                </a:solidFill>
                <a:latin typeface="Fira Sans Extra Condensed"/>
                <a:ea typeface="Fira Sans Extra Condensed"/>
                <a:cs typeface="Fira Sans Extra Condensed"/>
                <a:sym typeface="Fira Sans Extra Condensed"/>
              </a:endParaRPr>
            </a:p>
          </p:txBody>
        </p:sp>
        <p:cxnSp>
          <p:nvCxnSpPr>
            <p:cNvPr id="48" name="Google Shape;1678;p42">
              <a:extLst>
                <a:ext uri="{FF2B5EF4-FFF2-40B4-BE49-F238E27FC236}">
                  <a16:creationId xmlns:a16="http://schemas.microsoft.com/office/drawing/2014/main" id="{22EF3B8E-46BD-9458-7FA1-EC0C687884E3}"/>
                </a:ext>
              </a:extLst>
            </p:cNvPr>
            <p:cNvCxnSpPr>
              <a:stCxn id="47" idx="4"/>
              <a:endCxn id="46" idx="0"/>
            </p:cNvCxnSpPr>
            <p:nvPr/>
          </p:nvCxnSpPr>
          <p:spPr>
            <a:xfrm>
              <a:off x="4572000" y="2571738"/>
              <a:ext cx="0" cy="233100"/>
            </a:xfrm>
            <a:prstGeom prst="straightConnector1">
              <a:avLst/>
            </a:prstGeom>
            <a:noFill/>
            <a:ln w="19050" cap="flat" cmpd="sng">
              <a:solidFill>
                <a:schemeClr val="accent1"/>
              </a:solidFill>
              <a:prstDash val="solid"/>
              <a:round/>
              <a:headEnd type="none" w="med" len="med"/>
              <a:tailEnd type="none" w="med" len="med"/>
            </a:ln>
          </p:spPr>
        </p:cxnSp>
      </p:grpSp>
      <p:grpSp>
        <p:nvGrpSpPr>
          <p:cNvPr id="49" name="Google Shape;1679;p42">
            <a:extLst>
              <a:ext uri="{FF2B5EF4-FFF2-40B4-BE49-F238E27FC236}">
                <a16:creationId xmlns:a16="http://schemas.microsoft.com/office/drawing/2014/main" id="{C990AE13-3233-339E-4675-4C85C539CDB6}"/>
              </a:ext>
            </a:extLst>
          </p:cNvPr>
          <p:cNvGrpSpPr/>
          <p:nvPr/>
        </p:nvGrpSpPr>
        <p:grpSpPr>
          <a:xfrm>
            <a:off x="776821" y="2380586"/>
            <a:ext cx="3059200" cy="2609049"/>
            <a:chOff x="581425" y="1785438"/>
            <a:chExt cx="2294400" cy="1956787"/>
          </a:xfrm>
        </p:grpSpPr>
        <p:sp>
          <p:nvSpPr>
            <p:cNvPr id="50" name="Google Shape;1680;p42">
              <a:extLst>
                <a:ext uri="{FF2B5EF4-FFF2-40B4-BE49-F238E27FC236}">
                  <a16:creationId xmlns:a16="http://schemas.microsoft.com/office/drawing/2014/main" id="{9EB6F411-99CF-8BFA-25F5-A4E5F80A42A6}"/>
                </a:ext>
              </a:extLst>
            </p:cNvPr>
            <p:cNvSpPr/>
            <p:nvPr/>
          </p:nvSpPr>
          <p:spPr>
            <a:xfrm>
              <a:off x="581425" y="2804725"/>
              <a:ext cx="2294400" cy="937500"/>
            </a:xfrm>
            <a:prstGeom prst="roundRect">
              <a:avLst>
                <a:gd name="adj" fmla="val 16667"/>
              </a:avLst>
            </a:prstGeom>
            <a:solidFill>
              <a:srgbClr val="E6E6E6"/>
            </a:solidFill>
            <a:ln>
              <a:solidFill>
                <a:srgbClr val="75787B"/>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1681;p42">
              <a:extLst>
                <a:ext uri="{FF2B5EF4-FFF2-40B4-BE49-F238E27FC236}">
                  <a16:creationId xmlns:a16="http://schemas.microsoft.com/office/drawing/2014/main" id="{46CB5A37-BA0F-3287-C9FB-A4B9CDEF3D76}"/>
                </a:ext>
              </a:extLst>
            </p:cNvPr>
            <p:cNvSpPr/>
            <p:nvPr/>
          </p:nvSpPr>
          <p:spPr>
            <a:xfrm>
              <a:off x="1335475" y="1785438"/>
              <a:ext cx="786300" cy="786300"/>
            </a:xfrm>
            <a:prstGeom prst="ellipse">
              <a:avLst/>
            </a:prstGeom>
            <a:solidFill>
              <a:schemeClr val="accent2"/>
            </a:solidFill>
            <a:ln>
              <a:noFill/>
            </a:ln>
          </p:spPr>
          <p:txBody>
            <a:bodyPr spcFirstLastPara="1" wrap="square" lIns="121900" tIns="121900" rIns="121900" bIns="121900" anchor="ctr" anchorCtr="0">
              <a:noAutofit/>
            </a:bodyPr>
            <a:lstStyle/>
            <a:p>
              <a:pPr algn="ctr" defTabSz="1219170">
                <a:buClr>
                  <a:srgbClr val="000000"/>
                </a:buClr>
              </a:pPr>
              <a:r>
                <a:rPr lang="en" sz="4000" kern="0" dirty="0">
                  <a:solidFill>
                    <a:schemeClr val="bg1"/>
                  </a:solidFill>
                  <a:latin typeface="Fira Sans Extra Condensed"/>
                  <a:ea typeface="Fira Sans Extra Condensed"/>
                  <a:cs typeface="Fira Sans Extra Condensed"/>
                  <a:sym typeface="Fira Sans Extra Condensed"/>
                </a:rPr>
                <a:t>1</a:t>
              </a:r>
              <a:endParaRPr sz="4000" kern="0" dirty="0">
                <a:solidFill>
                  <a:schemeClr val="bg1"/>
                </a:solidFill>
                <a:latin typeface="Fira Sans Extra Condensed"/>
                <a:ea typeface="Fira Sans Extra Condensed"/>
                <a:cs typeface="Fira Sans Extra Condensed"/>
                <a:sym typeface="Fira Sans Extra Condensed"/>
              </a:endParaRPr>
            </a:p>
          </p:txBody>
        </p:sp>
        <p:cxnSp>
          <p:nvCxnSpPr>
            <p:cNvPr id="52" name="Google Shape;1682;p42">
              <a:extLst>
                <a:ext uri="{FF2B5EF4-FFF2-40B4-BE49-F238E27FC236}">
                  <a16:creationId xmlns:a16="http://schemas.microsoft.com/office/drawing/2014/main" id="{507DCB4A-CD9F-874C-FD2A-13AF6DB0B53E}"/>
                </a:ext>
              </a:extLst>
            </p:cNvPr>
            <p:cNvCxnSpPr>
              <a:stCxn id="51" idx="4"/>
              <a:endCxn id="50" idx="0"/>
            </p:cNvCxnSpPr>
            <p:nvPr/>
          </p:nvCxnSpPr>
          <p:spPr>
            <a:xfrm>
              <a:off x="1728625" y="2571738"/>
              <a:ext cx="0" cy="233100"/>
            </a:xfrm>
            <a:prstGeom prst="straightConnector1">
              <a:avLst/>
            </a:prstGeom>
            <a:noFill/>
            <a:ln w="19050" cap="flat" cmpd="sng">
              <a:solidFill>
                <a:schemeClr val="accent2"/>
              </a:solidFill>
              <a:prstDash val="solid"/>
              <a:round/>
              <a:headEnd type="none" w="med" len="med"/>
              <a:tailEnd type="none" w="med" len="med"/>
            </a:ln>
          </p:spPr>
        </p:cxnSp>
      </p:grpSp>
      <p:sp>
        <p:nvSpPr>
          <p:cNvPr id="54" name="Google Shape;1686;p42">
            <a:extLst>
              <a:ext uri="{FF2B5EF4-FFF2-40B4-BE49-F238E27FC236}">
                <a16:creationId xmlns:a16="http://schemas.microsoft.com/office/drawing/2014/main" id="{E42092C7-5BA7-8AC9-1E00-4C730A2965E3}"/>
              </a:ext>
            </a:extLst>
          </p:cNvPr>
          <p:cNvSpPr txBox="1"/>
          <p:nvPr/>
        </p:nvSpPr>
        <p:spPr>
          <a:xfrm>
            <a:off x="884421" y="3899534"/>
            <a:ext cx="2844000" cy="930167"/>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US" sz="2000" kern="0" dirty="0">
                <a:solidFill>
                  <a:srgbClr val="000000"/>
                </a:solidFill>
                <a:latin typeface="+mn-lt"/>
                <a:ea typeface="Fira Sans Extra Condensed Medium"/>
                <a:cs typeface="Fira Sans Extra Condensed Medium"/>
                <a:sym typeface="Fira Sans Extra Condensed Medium"/>
              </a:rPr>
              <a:t>Receive email from U.S. Department of Education </a:t>
            </a:r>
          </a:p>
        </p:txBody>
      </p:sp>
      <p:sp>
        <p:nvSpPr>
          <p:cNvPr id="57" name="Google Shape;1689;p42">
            <a:extLst>
              <a:ext uri="{FF2B5EF4-FFF2-40B4-BE49-F238E27FC236}">
                <a16:creationId xmlns:a16="http://schemas.microsoft.com/office/drawing/2014/main" id="{55EC17D9-C213-24BA-9EDB-1C20D6771060}"/>
              </a:ext>
            </a:extLst>
          </p:cNvPr>
          <p:cNvSpPr txBox="1"/>
          <p:nvPr/>
        </p:nvSpPr>
        <p:spPr>
          <a:xfrm>
            <a:off x="8466755" y="3899534"/>
            <a:ext cx="2844000" cy="930166"/>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US" sz="2000" kern="0" dirty="0">
                <a:solidFill>
                  <a:srgbClr val="000000"/>
                </a:solidFill>
                <a:latin typeface="+mn-lt"/>
                <a:ea typeface="Fira Sans Extra Condensed Medium"/>
                <a:cs typeface="Fira Sans Extra Condensed Medium"/>
                <a:sym typeface="Fira Sans Extra Condensed Medium"/>
              </a:rPr>
              <a:t>Complete FAFSA</a:t>
            </a:r>
          </a:p>
        </p:txBody>
      </p:sp>
      <p:sp>
        <p:nvSpPr>
          <p:cNvPr id="60" name="Google Shape;1692;p42">
            <a:extLst>
              <a:ext uri="{FF2B5EF4-FFF2-40B4-BE49-F238E27FC236}">
                <a16:creationId xmlns:a16="http://schemas.microsoft.com/office/drawing/2014/main" id="{12FF334B-CD5E-3FD6-1AA1-971E681B54E5}"/>
              </a:ext>
            </a:extLst>
          </p:cNvPr>
          <p:cNvSpPr txBox="1"/>
          <p:nvPr/>
        </p:nvSpPr>
        <p:spPr>
          <a:xfrm>
            <a:off x="4675588" y="3899534"/>
            <a:ext cx="2844000" cy="930167"/>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US" sz="2000" kern="0" dirty="0">
                <a:solidFill>
                  <a:srgbClr val="000000"/>
                </a:solidFill>
                <a:latin typeface="+mn-lt"/>
                <a:ea typeface="Fira Sans Extra Condensed Medium"/>
                <a:cs typeface="Fira Sans Extra Condensed Medium"/>
                <a:sym typeface="Fira Sans Extra Condensed Medium"/>
              </a:rPr>
              <a:t>Identity verified in</a:t>
            </a:r>
          </a:p>
          <a:p>
            <a:pPr algn="ctr" defTabSz="1219170">
              <a:buClr>
                <a:srgbClr val="000000"/>
              </a:buClr>
            </a:pPr>
            <a:r>
              <a:rPr lang="en-US" sz="2000" kern="0" dirty="0">
                <a:solidFill>
                  <a:srgbClr val="000000"/>
                </a:solidFill>
                <a:latin typeface="+mn-lt"/>
                <a:ea typeface="Fira Sans Extra Condensed Medium"/>
                <a:cs typeface="Fira Sans Extra Condensed Medium"/>
                <a:sym typeface="Fira Sans Extra Condensed Medium"/>
              </a:rPr>
              <a:t>1-3 days</a:t>
            </a:r>
          </a:p>
        </p:txBody>
      </p:sp>
      <p:grpSp>
        <p:nvGrpSpPr>
          <p:cNvPr id="62" name="Google Shape;1694;p42">
            <a:extLst>
              <a:ext uri="{FF2B5EF4-FFF2-40B4-BE49-F238E27FC236}">
                <a16:creationId xmlns:a16="http://schemas.microsoft.com/office/drawing/2014/main" id="{CA8B81C2-454C-69F4-8FFB-1E9BC95540B4}"/>
              </a:ext>
            </a:extLst>
          </p:cNvPr>
          <p:cNvGrpSpPr/>
          <p:nvPr/>
        </p:nvGrpSpPr>
        <p:grpSpPr>
          <a:xfrm>
            <a:off x="2132623" y="5458489"/>
            <a:ext cx="7929933" cy="347600"/>
            <a:chOff x="1598275" y="4093867"/>
            <a:chExt cx="5947450" cy="260700"/>
          </a:xfrm>
        </p:grpSpPr>
        <p:sp>
          <p:nvSpPr>
            <p:cNvPr id="63" name="Google Shape;1695;p42">
              <a:extLst>
                <a:ext uri="{FF2B5EF4-FFF2-40B4-BE49-F238E27FC236}">
                  <a16:creationId xmlns:a16="http://schemas.microsoft.com/office/drawing/2014/main" id="{1B677E1B-12E7-9B04-7029-071AA30D7B03}"/>
                </a:ext>
              </a:extLst>
            </p:cNvPr>
            <p:cNvSpPr/>
            <p:nvPr/>
          </p:nvSpPr>
          <p:spPr>
            <a:xfrm>
              <a:off x="1598275" y="4093867"/>
              <a:ext cx="260700" cy="260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1696;p42">
              <a:extLst>
                <a:ext uri="{FF2B5EF4-FFF2-40B4-BE49-F238E27FC236}">
                  <a16:creationId xmlns:a16="http://schemas.microsoft.com/office/drawing/2014/main" id="{6262929B-5925-66EE-CBD0-67E86DA3A6AE}"/>
                </a:ext>
              </a:extLst>
            </p:cNvPr>
            <p:cNvSpPr/>
            <p:nvPr/>
          </p:nvSpPr>
          <p:spPr>
            <a:xfrm>
              <a:off x="7285025" y="4093867"/>
              <a:ext cx="260700" cy="260700"/>
            </a:xfrm>
            <a:prstGeom prst="ellipse">
              <a:avLst/>
            </a:pr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cxnSp>
          <p:nvCxnSpPr>
            <p:cNvPr id="65" name="Google Shape;1697;p42">
              <a:extLst>
                <a:ext uri="{FF2B5EF4-FFF2-40B4-BE49-F238E27FC236}">
                  <a16:creationId xmlns:a16="http://schemas.microsoft.com/office/drawing/2014/main" id="{6C3FF2E6-8AF5-F27D-AF2D-80AEE8B0C8BF}"/>
                </a:ext>
              </a:extLst>
            </p:cNvPr>
            <p:cNvCxnSpPr>
              <a:stCxn id="63" idx="6"/>
              <a:endCxn id="64" idx="2"/>
            </p:cNvCxnSpPr>
            <p:nvPr/>
          </p:nvCxnSpPr>
          <p:spPr>
            <a:xfrm>
              <a:off x="1858975" y="4224217"/>
              <a:ext cx="5426100" cy="0"/>
            </a:xfrm>
            <a:prstGeom prst="straightConnector1">
              <a:avLst/>
            </a:prstGeom>
            <a:noFill/>
            <a:ln w="19050" cap="flat" cmpd="sng">
              <a:solidFill>
                <a:srgbClr val="75787B"/>
              </a:solidFill>
              <a:prstDash val="solid"/>
              <a:round/>
              <a:headEnd type="none" w="med" len="med"/>
              <a:tailEnd type="none" w="med" len="med"/>
            </a:ln>
          </p:spPr>
        </p:cxnSp>
        <p:sp>
          <p:nvSpPr>
            <p:cNvPr id="66" name="Google Shape;1698;p42">
              <a:extLst>
                <a:ext uri="{FF2B5EF4-FFF2-40B4-BE49-F238E27FC236}">
                  <a16:creationId xmlns:a16="http://schemas.microsoft.com/office/drawing/2014/main" id="{2FAB0724-21FB-2D32-7AB4-2C48A5AC919F}"/>
                </a:ext>
              </a:extLst>
            </p:cNvPr>
            <p:cNvSpPr/>
            <p:nvPr/>
          </p:nvSpPr>
          <p:spPr>
            <a:xfrm>
              <a:off x="4441650" y="4093867"/>
              <a:ext cx="260700" cy="260700"/>
            </a:xfrm>
            <a:prstGeom prst="ellipse">
              <a:avLst/>
            </a:pr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28285964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E4C7D7B-EE3B-201A-450E-5D589485735A}"/>
              </a:ext>
            </a:extLst>
          </p:cNvPr>
          <p:cNvPicPr>
            <a:picLocks noGrp="1" noChangeAspect="1"/>
          </p:cNvPicPr>
          <p:nvPr>
            <p:ph sz="quarter" idx="11"/>
          </p:nvPr>
        </p:nvPicPr>
        <p:blipFill>
          <a:blip r:embed="rId3"/>
          <a:stretch>
            <a:fillRect/>
          </a:stretch>
        </p:blipFill>
        <p:spPr>
          <a:xfrm>
            <a:off x="2278324" y="1974295"/>
            <a:ext cx="7635351" cy="4409146"/>
          </a:xfrm>
        </p:spPr>
      </p:pic>
      <p:sp>
        <p:nvSpPr>
          <p:cNvPr id="3" name="Title 2">
            <a:extLst>
              <a:ext uri="{FF2B5EF4-FFF2-40B4-BE49-F238E27FC236}">
                <a16:creationId xmlns:a16="http://schemas.microsoft.com/office/drawing/2014/main" id="{70292BB3-5272-235D-B90F-6179C7E8F555}"/>
              </a:ext>
            </a:extLst>
          </p:cNvPr>
          <p:cNvSpPr>
            <a:spLocks noGrp="1"/>
          </p:cNvSpPr>
          <p:nvPr>
            <p:ph type="title"/>
          </p:nvPr>
        </p:nvSpPr>
        <p:spPr/>
        <p:txBody>
          <a:bodyPr/>
          <a:lstStyle/>
          <a:p>
            <a:r>
              <a:rPr lang="en-US" dirty="0"/>
              <a:t>FSA ID: Undocumented Contributors</a:t>
            </a:r>
          </a:p>
        </p:txBody>
      </p:sp>
    </p:spTree>
    <p:extLst>
      <p:ext uri="{BB962C8B-B14F-4D97-AF65-F5344CB8AC3E}">
        <p14:creationId xmlns:p14="http://schemas.microsoft.com/office/powerpoint/2010/main" val="4889268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12777A-D31F-2BCD-1DD6-20BDB03B0A54}"/>
              </a:ext>
            </a:extLst>
          </p:cNvPr>
          <p:cNvSpPr>
            <a:spLocks noGrp="1"/>
          </p:cNvSpPr>
          <p:nvPr>
            <p:ph type="title"/>
          </p:nvPr>
        </p:nvSpPr>
        <p:spPr/>
        <p:txBody>
          <a:bodyPr/>
          <a:lstStyle/>
          <a:p>
            <a:r>
              <a:rPr lang="en-US" dirty="0"/>
              <a:t>Federal Grants</a:t>
            </a:r>
          </a:p>
        </p:txBody>
      </p:sp>
      <p:grpSp>
        <p:nvGrpSpPr>
          <p:cNvPr id="5" name="Group 4">
            <a:extLst>
              <a:ext uri="{FF2B5EF4-FFF2-40B4-BE49-F238E27FC236}">
                <a16:creationId xmlns:a16="http://schemas.microsoft.com/office/drawing/2014/main" id="{EF4FFE00-3287-B292-DD68-5A49FA5C188B}"/>
              </a:ext>
            </a:extLst>
          </p:cNvPr>
          <p:cNvGrpSpPr/>
          <p:nvPr/>
        </p:nvGrpSpPr>
        <p:grpSpPr>
          <a:xfrm>
            <a:off x="1899388" y="1926236"/>
            <a:ext cx="8174000" cy="4326283"/>
            <a:chOff x="609600" y="1989251"/>
            <a:chExt cx="8174000" cy="4326283"/>
          </a:xfrm>
        </p:grpSpPr>
        <p:grpSp>
          <p:nvGrpSpPr>
            <p:cNvPr id="6" name="Google Shape;1025;p32">
              <a:extLst>
                <a:ext uri="{FF2B5EF4-FFF2-40B4-BE49-F238E27FC236}">
                  <a16:creationId xmlns:a16="http://schemas.microsoft.com/office/drawing/2014/main" id="{9267FD5C-8DF1-B385-3266-C6FBB1EE137F}"/>
                </a:ext>
              </a:extLst>
            </p:cNvPr>
            <p:cNvGrpSpPr/>
            <p:nvPr/>
          </p:nvGrpSpPr>
          <p:grpSpPr>
            <a:xfrm>
              <a:off x="609600" y="1989251"/>
              <a:ext cx="2576400" cy="4326283"/>
              <a:chOff x="457200" y="1491938"/>
              <a:chExt cx="1932300" cy="3244712"/>
            </a:xfrm>
          </p:grpSpPr>
          <p:sp>
            <p:nvSpPr>
              <p:cNvPr id="55" name="Google Shape;1026;p32">
                <a:extLst>
                  <a:ext uri="{FF2B5EF4-FFF2-40B4-BE49-F238E27FC236}">
                    <a16:creationId xmlns:a16="http://schemas.microsoft.com/office/drawing/2014/main" id="{56D30707-87C8-5AF5-6AA5-EB3E6D8E06C5}"/>
                  </a:ext>
                </a:extLst>
              </p:cNvPr>
              <p:cNvSpPr/>
              <p:nvPr/>
            </p:nvSpPr>
            <p:spPr>
              <a:xfrm>
                <a:off x="911250" y="1491938"/>
                <a:ext cx="1024200" cy="10242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cxnSp>
            <p:nvCxnSpPr>
              <p:cNvPr id="56" name="Google Shape;1027;p32">
                <a:extLst>
                  <a:ext uri="{FF2B5EF4-FFF2-40B4-BE49-F238E27FC236}">
                    <a16:creationId xmlns:a16="http://schemas.microsoft.com/office/drawing/2014/main" id="{710467D7-5A72-336E-8B8C-10470198F468}"/>
                  </a:ext>
                </a:extLst>
              </p:cNvPr>
              <p:cNvCxnSpPr>
                <a:stCxn id="57" idx="0"/>
                <a:endCxn id="55" idx="4"/>
              </p:cNvCxnSpPr>
              <p:nvPr/>
            </p:nvCxnSpPr>
            <p:spPr>
              <a:xfrm rot="10800000">
                <a:off x="1423350" y="2516050"/>
                <a:ext cx="0" cy="328500"/>
              </a:xfrm>
              <a:prstGeom prst="straightConnector1">
                <a:avLst/>
              </a:prstGeom>
              <a:noFill/>
              <a:ln w="19050" cap="flat" cmpd="sng">
                <a:solidFill>
                  <a:schemeClr val="accent2"/>
                </a:solidFill>
                <a:prstDash val="solid"/>
                <a:round/>
                <a:headEnd type="none" w="med" len="med"/>
                <a:tailEnd type="none" w="med" len="med"/>
              </a:ln>
            </p:spPr>
          </p:cxnSp>
          <p:sp>
            <p:nvSpPr>
              <p:cNvPr id="57" name="Google Shape;1028;p32">
                <a:extLst>
                  <a:ext uri="{FF2B5EF4-FFF2-40B4-BE49-F238E27FC236}">
                    <a16:creationId xmlns:a16="http://schemas.microsoft.com/office/drawing/2014/main" id="{01F1715D-3EF3-023A-858D-807D885A28CB}"/>
                  </a:ext>
                </a:extLst>
              </p:cNvPr>
              <p:cNvSpPr/>
              <p:nvPr/>
            </p:nvSpPr>
            <p:spPr>
              <a:xfrm>
                <a:off x="457200" y="2844550"/>
                <a:ext cx="1932300" cy="1892100"/>
              </a:xfrm>
              <a:prstGeom prst="roundRect">
                <a:avLst>
                  <a:gd name="adj" fmla="val 8047"/>
                </a:avLst>
              </a:prstGeom>
              <a:solidFill>
                <a:srgbClr val="E6E6E6"/>
              </a:solidFill>
              <a:ln>
                <a:solidFill>
                  <a:srgbClr val="75787B"/>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mn-lt"/>
                  <a:cs typeface="Arial"/>
                  <a:sym typeface="Arial"/>
                </a:endParaRPr>
              </a:p>
            </p:txBody>
          </p:sp>
        </p:grpSp>
        <p:grpSp>
          <p:nvGrpSpPr>
            <p:cNvPr id="8" name="Google Shape;1033;p32">
              <a:extLst>
                <a:ext uri="{FF2B5EF4-FFF2-40B4-BE49-F238E27FC236}">
                  <a16:creationId xmlns:a16="http://schemas.microsoft.com/office/drawing/2014/main" id="{D3629F37-35F5-03F6-27E5-7F54CFF07459}"/>
                </a:ext>
              </a:extLst>
            </p:cNvPr>
            <p:cNvGrpSpPr/>
            <p:nvPr/>
          </p:nvGrpSpPr>
          <p:grpSpPr>
            <a:xfrm>
              <a:off x="6207200" y="1989251"/>
              <a:ext cx="2576400" cy="4326283"/>
              <a:chOff x="4655400" y="1491938"/>
              <a:chExt cx="1932300" cy="3244712"/>
            </a:xfrm>
          </p:grpSpPr>
          <p:sp>
            <p:nvSpPr>
              <p:cNvPr id="49" name="Google Shape;1034;p32">
                <a:extLst>
                  <a:ext uri="{FF2B5EF4-FFF2-40B4-BE49-F238E27FC236}">
                    <a16:creationId xmlns:a16="http://schemas.microsoft.com/office/drawing/2014/main" id="{96F1DD84-3A89-A381-2603-1D3F14B09679}"/>
                  </a:ext>
                </a:extLst>
              </p:cNvPr>
              <p:cNvSpPr/>
              <p:nvPr/>
            </p:nvSpPr>
            <p:spPr>
              <a:xfrm>
                <a:off x="5109450" y="1491938"/>
                <a:ext cx="1024200" cy="1024200"/>
              </a:xfrm>
              <a:prstGeom prst="ellipse">
                <a:avLst/>
              </a:pr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cxnSp>
            <p:nvCxnSpPr>
              <p:cNvPr id="50" name="Google Shape;1035;p32">
                <a:extLst>
                  <a:ext uri="{FF2B5EF4-FFF2-40B4-BE49-F238E27FC236}">
                    <a16:creationId xmlns:a16="http://schemas.microsoft.com/office/drawing/2014/main" id="{22CEC600-AB0C-FCBF-8B06-BB3F034A7297}"/>
                  </a:ext>
                </a:extLst>
              </p:cNvPr>
              <p:cNvCxnSpPr>
                <a:cxnSpLocks/>
                <a:stCxn id="51" idx="0"/>
                <a:endCxn id="49" idx="4"/>
              </p:cNvCxnSpPr>
              <p:nvPr/>
            </p:nvCxnSpPr>
            <p:spPr>
              <a:xfrm rot="10800000">
                <a:off x="5621550" y="2516050"/>
                <a:ext cx="0" cy="328500"/>
              </a:xfrm>
              <a:prstGeom prst="straightConnector1">
                <a:avLst/>
              </a:prstGeom>
              <a:noFill/>
              <a:ln w="19050" cap="flat" cmpd="sng">
                <a:solidFill>
                  <a:schemeClr val="accent3"/>
                </a:solidFill>
                <a:prstDash val="solid"/>
                <a:round/>
                <a:headEnd type="none" w="med" len="med"/>
                <a:tailEnd type="none" w="med" len="med"/>
              </a:ln>
            </p:spPr>
          </p:cxnSp>
          <p:sp>
            <p:nvSpPr>
              <p:cNvPr id="51" name="Google Shape;1036;p32">
                <a:extLst>
                  <a:ext uri="{FF2B5EF4-FFF2-40B4-BE49-F238E27FC236}">
                    <a16:creationId xmlns:a16="http://schemas.microsoft.com/office/drawing/2014/main" id="{E29FC06A-268C-3DEF-D3D6-845325BB1D3E}"/>
                  </a:ext>
                </a:extLst>
              </p:cNvPr>
              <p:cNvSpPr/>
              <p:nvPr/>
            </p:nvSpPr>
            <p:spPr>
              <a:xfrm>
                <a:off x="4655400" y="2844550"/>
                <a:ext cx="1932300" cy="1892100"/>
              </a:xfrm>
              <a:prstGeom prst="roundRect">
                <a:avLst>
                  <a:gd name="adj" fmla="val 8047"/>
                </a:avLst>
              </a:prstGeom>
              <a:solidFill>
                <a:srgbClr val="E6E6E6"/>
              </a:solidFill>
              <a:ln>
                <a:solidFill>
                  <a:srgbClr val="75787B"/>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mn-lt"/>
                  <a:cs typeface="Arial"/>
                  <a:sym typeface="Arial"/>
                </a:endParaRPr>
              </a:p>
            </p:txBody>
          </p:sp>
        </p:grpSp>
        <p:grpSp>
          <p:nvGrpSpPr>
            <p:cNvPr id="9" name="Google Shape;1037;p32">
              <a:extLst>
                <a:ext uri="{FF2B5EF4-FFF2-40B4-BE49-F238E27FC236}">
                  <a16:creationId xmlns:a16="http://schemas.microsoft.com/office/drawing/2014/main" id="{3EDE789B-924D-707A-EC0C-AAB907ABC997}"/>
                </a:ext>
              </a:extLst>
            </p:cNvPr>
            <p:cNvGrpSpPr/>
            <p:nvPr/>
          </p:nvGrpSpPr>
          <p:grpSpPr>
            <a:xfrm>
              <a:off x="3408400" y="1989251"/>
              <a:ext cx="2576400" cy="4326283"/>
              <a:chOff x="2556300" y="1491938"/>
              <a:chExt cx="1932300" cy="3244712"/>
            </a:xfrm>
          </p:grpSpPr>
          <p:sp>
            <p:nvSpPr>
              <p:cNvPr id="46" name="Google Shape;1038;p32">
                <a:extLst>
                  <a:ext uri="{FF2B5EF4-FFF2-40B4-BE49-F238E27FC236}">
                    <a16:creationId xmlns:a16="http://schemas.microsoft.com/office/drawing/2014/main" id="{B17C3505-0A84-5193-E560-F14E34A5B23F}"/>
                  </a:ext>
                </a:extLst>
              </p:cNvPr>
              <p:cNvSpPr/>
              <p:nvPr/>
            </p:nvSpPr>
            <p:spPr>
              <a:xfrm>
                <a:off x="3010350" y="1491938"/>
                <a:ext cx="1024200" cy="1024200"/>
              </a:xfrm>
              <a:prstGeom prst="ellipse">
                <a:avLst/>
              </a:pr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cxnSp>
            <p:nvCxnSpPr>
              <p:cNvPr id="47" name="Google Shape;1039;p32">
                <a:extLst>
                  <a:ext uri="{FF2B5EF4-FFF2-40B4-BE49-F238E27FC236}">
                    <a16:creationId xmlns:a16="http://schemas.microsoft.com/office/drawing/2014/main" id="{412BC3E3-1653-8791-09BB-577566BC66F8}"/>
                  </a:ext>
                </a:extLst>
              </p:cNvPr>
              <p:cNvCxnSpPr>
                <a:cxnSpLocks/>
                <a:stCxn id="48" idx="0"/>
                <a:endCxn id="46" idx="4"/>
              </p:cNvCxnSpPr>
              <p:nvPr/>
            </p:nvCxnSpPr>
            <p:spPr>
              <a:xfrm rot="10800000">
                <a:off x="3522450" y="2516050"/>
                <a:ext cx="0" cy="328500"/>
              </a:xfrm>
              <a:prstGeom prst="straightConnector1">
                <a:avLst/>
              </a:prstGeom>
              <a:noFill/>
              <a:ln w="19050" cap="flat" cmpd="sng">
                <a:solidFill>
                  <a:schemeClr val="accent1"/>
                </a:solidFill>
                <a:prstDash val="solid"/>
                <a:round/>
                <a:headEnd type="none" w="med" len="med"/>
                <a:tailEnd type="none" w="med" len="med"/>
              </a:ln>
            </p:spPr>
          </p:cxnSp>
          <p:sp>
            <p:nvSpPr>
              <p:cNvPr id="48" name="Google Shape;1040;p32">
                <a:extLst>
                  <a:ext uri="{FF2B5EF4-FFF2-40B4-BE49-F238E27FC236}">
                    <a16:creationId xmlns:a16="http://schemas.microsoft.com/office/drawing/2014/main" id="{983AB032-94A0-B683-53B3-59A9F95F3C29}"/>
                  </a:ext>
                </a:extLst>
              </p:cNvPr>
              <p:cNvSpPr/>
              <p:nvPr/>
            </p:nvSpPr>
            <p:spPr>
              <a:xfrm>
                <a:off x="2556300" y="2844550"/>
                <a:ext cx="1932300" cy="1892100"/>
              </a:xfrm>
              <a:prstGeom prst="roundRect">
                <a:avLst>
                  <a:gd name="adj" fmla="val 8047"/>
                </a:avLst>
              </a:prstGeom>
              <a:solidFill>
                <a:srgbClr val="E6E6E6"/>
              </a:solidFill>
              <a:ln>
                <a:solidFill>
                  <a:srgbClr val="75787B"/>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mn-lt"/>
                  <a:cs typeface="Arial"/>
                  <a:sym typeface="Arial"/>
                </a:endParaRPr>
              </a:p>
            </p:txBody>
          </p:sp>
        </p:grpSp>
        <p:sp>
          <p:nvSpPr>
            <p:cNvPr id="44" name="Google Shape;1043;p32">
              <a:extLst>
                <a:ext uri="{FF2B5EF4-FFF2-40B4-BE49-F238E27FC236}">
                  <a16:creationId xmlns:a16="http://schemas.microsoft.com/office/drawing/2014/main" id="{580FCCC2-085B-C42F-2B20-79FA705BF099}"/>
                </a:ext>
              </a:extLst>
            </p:cNvPr>
            <p:cNvSpPr txBox="1"/>
            <p:nvPr/>
          </p:nvSpPr>
          <p:spPr>
            <a:xfrm>
              <a:off x="679200" y="4321665"/>
              <a:ext cx="2437200" cy="1449123"/>
            </a:xfrm>
            <a:prstGeom prst="rect">
              <a:avLst/>
            </a:prstGeom>
            <a:noFill/>
            <a:ln>
              <a:noFill/>
            </a:ln>
          </p:spPr>
          <p:txBody>
            <a:bodyPr spcFirstLastPara="1" wrap="square" lIns="121900" tIns="121900" rIns="121900" bIns="121900" anchor="ctr" anchorCtr="0">
              <a:noAutofit/>
            </a:bodyPr>
            <a:lstStyle/>
            <a:p>
              <a:pPr algn="ctr">
                <a:spcBef>
                  <a:spcPts val="0"/>
                </a:spcBef>
                <a:spcAft>
                  <a:spcPts val="0"/>
                </a:spcAft>
              </a:pPr>
              <a:r>
                <a:rPr lang="en-US" sz="2200" dirty="0">
                  <a:solidFill>
                    <a:schemeClr val="dk1"/>
                  </a:solidFill>
                  <a:latin typeface="+mn-lt"/>
                  <a:ea typeface="Fira Sans Extra Condensed Medium"/>
                  <a:cs typeface="Fira Sans Extra Condensed Medium"/>
                  <a:sym typeface="Fira Sans Extra Condensed Medium"/>
                </a:rPr>
                <a:t>Federal Pell Grant</a:t>
              </a:r>
              <a:endParaRPr lang="en-US" sz="2200" dirty="0">
                <a:latin typeface="+mn-lt"/>
              </a:endParaRPr>
            </a:p>
          </p:txBody>
        </p:sp>
        <p:sp>
          <p:nvSpPr>
            <p:cNvPr id="42" name="Google Shape;1046;p32">
              <a:extLst>
                <a:ext uri="{FF2B5EF4-FFF2-40B4-BE49-F238E27FC236}">
                  <a16:creationId xmlns:a16="http://schemas.microsoft.com/office/drawing/2014/main" id="{1DAEF481-3DEB-6FA4-13E5-B8D718B67497}"/>
                </a:ext>
              </a:extLst>
            </p:cNvPr>
            <p:cNvSpPr txBox="1"/>
            <p:nvPr/>
          </p:nvSpPr>
          <p:spPr>
            <a:xfrm>
              <a:off x="3478000" y="4321665"/>
              <a:ext cx="2437200" cy="1449123"/>
            </a:xfrm>
            <a:prstGeom prst="rect">
              <a:avLst/>
            </a:prstGeom>
            <a:noFill/>
            <a:ln>
              <a:noFill/>
            </a:ln>
          </p:spPr>
          <p:txBody>
            <a:bodyPr spcFirstLastPara="1" wrap="square" lIns="121900" tIns="121900" rIns="121900" bIns="121900" anchor="ctr" anchorCtr="0">
              <a:noAutofit/>
            </a:bodyPr>
            <a:lstStyle/>
            <a:p>
              <a:pPr algn="ctr">
                <a:spcBef>
                  <a:spcPts val="0"/>
                </a:spcBef>
                <a:spcAft>
                  <a:spcPts val="0"/>
                </a:spcAft>
              </a:pPr>
              <a:r>
                <a:rPr lang="en-US" sz="2200" dirty="0">
                  <a:solidFill>
                    <a:schemeClr val="dk1"/>
                  </a:solidFill>
                  <a:latin typeface="+mn-lt"/>
                  <a:ea typeface="Fira Sans Extra Condensed Medium"/>
                  <a:cs typeface="Fira Sans Extra Condensed Medium"/>
                  <a:sym typeface="Fira Sans Extra Condensed Medium"/>
                </a:rPr>
                <a:t>Federal Supplemental Educational Opportunity Grant (FSEOG)</a:t>
              </a:r>
              <a:endParaRPr lang="en-US" sz="2200" dirty="0">
                <a:latin typeface="+mn-lt"/>
              </a:endParaRPr>
            </a:p>
          </p:txBody>
        </p:sp>
        <p:sp>
          <p:nvSpPr>
            <p:cNvPr id="40" name="Google Shape;1049;p32">
              <a:extLst>
                <a:ext uri="{FF2B5EF4-FFF2-40B4-BE49-F238E27FC236}">
                  <a16:creationId xmlns:a16="http://schemas.microsoft.com/office/drawing/2014/main" id="{98813CCD-D345-E62F-9F87-91C55B7FA273}"/>
                </a:ext>
              </a:extLst>
            </p:cNvPr>
            <p:cNvSpPr txBox="1"/>
            <p:nvPr/>
          </p:nvSpPr>
          <p:spPr>
            <a:xfrm>
              <a:off x="6276800" y="4321666"/>
              <a:ext cx="2437200" cy="1449123"/>
            </a:xfrm>
            <a:prstGeom prst="rect">
              <a:avLst/>
            </a:prstGeom>
            <a:noFill/>
            <a:ln>
              <a:noFill/>
            </a:ln>
          </p:spPr>
          <p:txBody>
            <a:bodyPr spcFirstLastPara="1" wrap="square" lIns="121900" tIns="121900" rIns="121900" bIns="121900" anchor="ctr" anchorCtr="0">
              <a:noAutofit/>
            </a:bodyPr>
            <a:lstStyle/>
            <a:p>
              <a:pPr algn="ctr">
                <a:spcBef>
                  <a:spcPts val="0"/>
                </a:spcBef>
                <a:spcAft>
                  <a:spcPts val="0"/>
                </a:spcAft>
              </a:pPr>
              <a:r>
                <a:rPr lang="en-US" sz="2200" dirty="0">
                  <a:solidFill>
                    <a:schemeClr val="dk1"/>
                  </a:solidFill>
                  <a:latin typeface="+mn-lt"/>
                  <a:ea typeface="Fira Sans Extra Condensed Medium"/>
                  <a:cs typeface="Fira Sans Extra Condensed Medium"/>
                  <a:sym typeface="Fira Sans Extra Condensed Medium"/>
                </a:rPr>
                <a:t>Teacher Education Assistance for College and Higher Education (TEACH)</a:t>
              </a:r>
              <a:endParaRPr lang="en-US" sz="2200" dirty="0">
                <a:latin typeface="+mn-lt"/>
              </a:endParaRPr>
            </a:p>
          </p:txBody>
        </p:sp>
      </p:grpSp>
      <p:pic>
        <p:nvPicPr>
          <p:cNvPr id="59" name="Graphic 58" descr="Teacher with solid fill">
            <a:extLst>
              <a:ext uri="{FF2B5EF4-FFF2-40B4-BE49-F238E27FC236}">
                <a16:creationId xmlns:a16="http://schemas.microsoft.com/office/drawing/2014/main" id="{C0995C7A-1C92-2F59-4BB9-C5E0B3EB3F8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39788" y="2216416"/>
            <a:ext cx="914400" cy="914400"/>
          </a:xfrm>
          <a:prstGeom prst="rect">
            <a:avLst/>
          </a:prstGeom>
        </p:spPr>
      </p:pic>
      <p:pic>
        <p:nvPicPr>
          <p:cNvPr id="63" name="Graphic 62" descr="Loan with solid fill">
            <a:extLst>
              <a:ext uri="{FF2B5EF4-FFF2-40B4-BE49-F238E27FC236}">
                <a16:creationId xmlns:a16="http://schemas.microsoft.com/office/drawing/2014/main" id="{8AB84CAA-EBB2-3226-97B7-DCCD886AEC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81637" y="2175065"/>
            <a:ext cx="1035503" cy="1035503"/>
          </a:xfrm>
          <a:prstGeom prst="rect">
            <a:avLst/>
          </a:prstGeom>
        </p:spPr>
      </p:pic>
      <p:grpSp>
        <p:nvGrpSpPr>
          <p:cNvPr id="2" name="Group 1">
            <a:extLst>
              <a:ext uri="{FF2B5EF4-FFF2-40B4-BE49-F238E27FC236}">
                <a16:creationId xmlns:a16="http://schemas.microsoft.com/office/drawing/2014/main" id="{6157A00D-380A-C06F-A9B6-8404AA445C9B}"/>
              </a:ext>
            </a:extLst>
          </p:cNvPr>
          <p:cNvGrpSpPr>
            <a:grpSpLocks noChangeAspect="1"/>
          </p:cNvGrpSpPr>
          <p:nvPr/>
        </p:nvGrpSpPr>
        <p:grpSpPr>
          <a:xfrm>
            <a:off x="4267648" y="2134911"/>
            <a:ext cx="861080" cy="919301"/>
            <a:chOff x="1406655" y="3041167"/>
            <a:chExt cx="1563601" cy="1666716"/>
          </a:xfrm>
        </p:grpSpPr>
        <p:sp>
          <p:nvSpPr>
            <p:cNvPr id="4" name="Google Shape;2910;p46">
              <a:extLst>
                <a:ext uri="{FF2B5EF4-FFF2-40B4-BE49-F238E27FC236}">
                  <a16:creationId xmlns:a16="http://schemas.microsoft.com/office/drawing/2014/main" id="{FBE38C63-B9A3-4DCC-6703-39994DFEF022}"/>
                </a:ext>
              </a:extLst>
            </p:cNvPr>
            <p:cNvSpPr/>
            <p:nvPr/>
          </p:nvSpPr>
          <p:spPr>
            <a:xfrm>
              <a:off x="1406655" y="3041167"/>
              <a:ext cx="1563601" cy="1666716"/>
            </a:xfrm>
            <a:custGeom>
              <a:avLst/>
              <a:gdLst/>
              <a:ahLst/>
              <a:cxnLst/>
              <a:rect l="l" t="t" r="r" b="b"/>
              <a:pathLst>
                <a:path w="38248" h="38133" extrusionOk="0">
                  <a:moveTo>
                    <a:pt x="19115" y="1280"/>
                  </a:moveTo>
                  <a:cubicBezTo>
                    <a:pt x="19143" y="1280"/>
                    <a:pt x="19172" y="1285"/>
                    <a:pt x="19210" y="1294"/>
                  </a:cubicBezTo>
                  <a:cubicBezTo>
                    <a:pt x="20086" y="1542"/>
                    <a:pt x="20981" y="1751"/>
                    <a:pt x="21837" y="1999"/>
                  </a:cubicBezTo>
                  <a:cubicBezTo>
                    <a:pt x="22751" y="2227"/>
                    <a:pt x="23665" y="2494"/>
                    <a:pt x="24560" y="2760"/>
                  </a:cubicBezTo>
                  <a:cubicBezTo>
                    <a:pt x="25036" y="2875"/>
                    <a:pt x="25493" y="2989"/>
                    <a:pt x="25950" y="3103"/>
                  </a:cubicBezTo>
                  <a:cubicBezTo>
                    <a:pt x="26349" y="3198"/>
                    <a:pt x="26787" y="3332"/>
                    <a:pt x="27206" y="3427"/>
                  </a:cubicBezTo>
                  <a:lnTo>
                    <a:pt x="27206" y="3484"/>
                  </a:lnTo>
                  <a:cubicBezTo>
                    <a:pt x="26806" y="3636"/>
                    <a:pt x="26406" y="3750"/>
                    <a:pt x="25988" y="3922"/>
                  </a:cubicBezTo>
                  <a:cubicBezTo>
                    <a:pt x="25093" y="4150"/>
                    <a:pt x="24217" y="4398"/>
                    <a:pt x="23303" y="4626"/>
                  </a:cubicBezTo>
                  <a:cubicBezTo>
                    <a:pt x="22789" y="4740"/>
                    <a:pt x="22275" y="4874"/>
                    <a:pt x="21780" y="5007"/>
                  </a:cubicBezTo>
                  <a:cubicBezTo>
                    <a:pt x="21000" y="5197"/>
                    <a:pt x="20238" y="5445"/>
                    <a:pt x="19458" y="5635"/>
                  </a:cubicBezTo>
                  <a:cubicBezTo>
                    <a:pt x="19362" y="5654"/>
                    <a:pt x="19253" y="5664"/>
                    <a:pt x="19143" y="5664"/>
                  </a:cubicBezTo>
                  <a:cubicBezTo>
                    <a:pt x="19034" y="5664"/>
                    <a:pt x="18925" y="5654"/>
                    <a:pt x="18829" y="5635"/>
                  </a:cubicBezTo>
                  <a:cubicBezTo>
                    <a:pt x="17744" y="5350"/>
                    <a:pt x="16659" y="5026"/>
                    <a:pt x="15574" y="4740"/>
                  </a:cubicBezTo>
                  <a:lnTo>
                    <a:pt x="13423" y="4188"/>
                  </a:lnTo>
                  <a:lnTo>
                    <a:pt x="11081" y="3541"/>
                  </a:lnTo>
                  <a:cubicBezTo>
                    <a:pt x="11043" y="3541"/>
                    <a:pt x="11043" y="3484"/>
                    <a:pt x="11005" y="3465"/>
                  </a:cubicBezTo>
                  <a:cubicBezTo>
                    <a:pt x="11900" y="3236"/>
                    <a:pt x="12756" y="3008"/>
                    <a:pt x="13651" y="2779"/>
                  </a:cubicBezTo>
                  <a:cubicBezTo>
                    <a:pt x="14622" y="2513"/>
                    <a:pt x="15593" y="2227"/>
                    <a:pt x="16564" y="1961"/>
                  </a:cubicBezTo>
                  <a:cubicBezTo>
                    <a:pt x="17382" y="1751"/>
                    <a:pt x="18182" y="1523"/>
                    <a:pt x="19020" y="1294"/>
                  </a:cubicBezTo>
                  <a:cubicBezTo>
                    <a:pt x="19058" y="1285"/>
                    <a:pt x="19086" y="1280"/>
                    <a:pt x="19115" y="1280"/>
                  </a:cubicBezTo>
                  <a:close/>
                  <a:moveTo>
                    <a:pt x="24179" y="5711"/>
                  </a:moveTo>
                  <a:lnTo>
                    <a:pt x="24179" y="9538"/>
                  </a:lnTo>
                  <a:lnTo>
                    <a:pt x="14070" y="9538"/>
                  </a:lnTo>
                  <a:lnTo>
                    <a:pt x="14070" y="5730"/>
                  </a:lnTo>
                  <a:cubicBezTo>
                    <a:pt x="14546" y="5845"/>
                    <a:pt x="14984" y="5940"/>
                    <a:pt x="15403" y="6054"/>
                  </a:cubicBezTo>
                  <a:cubicBezTo>
                    <a:pt x="16431" y="6320"/>
                    <a:pt x="17478" y="6568"/>
                    <a:pt x="18468" y="6892"/>
                  </a:cubicBezTo>
                  <a:cubicBezTo>
                    <a:pt x="18672" y="6958"/>
                    <a:pt x="18868" y="6984"/>
                    <a:pt x="19056" y="6984"/>
                  </a:cubicBezTo>
                  <a:cubicBezTo>
                    <a:pt x="19517" y="6984"/>
                    <a:pt x="19939" y="6828"/>
                    <a:pt x="20371" y="6720"/>
                  </a:cubicBezTo>
                  <a:cubicBezTo>
                    <a:pt x="20924" y="6587"/>
                    <a:pt x="21476" y="6416"/>
                    <a:pt x="22028" y="6282"/>
                  </a:cubicBezTo>
                  <a:cubicBezTo>
                    <a:pt x="22599" y="6111"/>
                    <a:pt x="23170" y="5940"/>
                    <a:pt x="23741" y="5806"/>
                  </a:cubicBezTo>
                  <a:cubicBezTo>
                    <a:pt x="23874" y="5749"/>
                    <a:pt x="24027" y="5730"/>
                    <a:pt x="24179" y="5711"/>
                  </a:cubicBezTo>
                  <a:close/>
                  <a:moveTo>
                    <a:pt x="24845" y="10775"/>
                  </a:moveTo>
                  <a:cubicBezTo>
                    <a:pt x="25036" y="10775"/>
                    <a:pt x="25283" y="10852"/>
                    <a:pt x="25397" y="10966"/>
                  </a:cubicBezTo>
                  <a:cubicBezTo>
                    <a:pt x="26159" y="11708"/>
                    <a:pt x="26920" y="12470"/>
                    <a:pt x="27682" y="13231"/>
                  </a:cubicBezTo>
                  <a:cubicBezTo>
                    <a:pt x="27682" y="13250"/>
                    <a:pt x="27663" y="13269"/>
                    <a:pt x="27663" y="13288"/>
                  </a:cubicBezTo>
                  <a:lnTo>
                    <a:pt x="10377" y="13288"/>
                  </a:lnTo>
                  <a:cubicBezTo>
                    <a:pt x="10624" y="12984"/>
                    <a:pt x="10833" y="12717"/>
                    <a:pt x="11043" y="12470"/>
                  </a:cubicBezTo>
                  <a:cubicBezTo>
                    <a:pt x="11405" y="12013"/>
                    <a:pt x="11804" y="11575"/>
                    <a:pt x="12166" y="11118"/>
                  </a:cubicBezTo>
                  <a:cubicBezTo>
                    <a:pt x="12357" y="10890"/>
                    <a:pt x="12566" y="10775"/>
                    <a:pt x="12851" y="10775"/>
                  </a:cubicBezTo>
                  <a:close/>
                  <a:moveTo>
                    <a:pt x="28653" y="14621"/>
                  </a:moveTo>
                  <a:lnTo>
                    <a:pt x="28653" y="15839"/>
                  </a:lnTo>
                  <a:lnTo>
                    <a:pt x="9653" y="15839"/>
                  </a:lnTo>
                  <a:lnTo>
                    <a:pt x="9653" y="14621"/>
                  </a:lnTo>
                  <a:close/>
                  <a:moveTo>
                    <a:pt x="8244" y="15878"/>
                  </a:moveTo>
                  <a:cubicBezTo>
                    <a:pt x="8263" y="15878"/>
                    <a:pt x="8282" y="15916"/>
                    <a:pt x="8340" y="15916"/>
                  </a:cubicBezTo>
                  <a:cubicBezTo>
                    <a:pt x="8378" y="16430"/>
                    <a:pt x="8625" y="16848"/>
                    <a:pt x="9139" y="17058"/>
                  </a:cubicBezTo>
                  <a:cubicBezTo>
                    <a:pt x="9291" y="17134"/>
                    <a:pt x="9501" y="17096"/>
                    <a:pt x="9558" y="17191"/>
                  </a:cubicBezTo>
                  <a:cubicBezTo>
                    <a:pt x="9615" y="17343"/>
                    <a:pt x="9596" y="17553"/>
                    <a:pt x="9596" y="17743"/>
                  </a:cubicBezTo>
                  <a:lnTo>
                    <a:pt x="9596" y="18371"/>
                  </a:lnTo>
                  <a:lnTo>
                    <a:pt x="2419" y="18371"/>
                  </a:lnTo>
                  <a:cubicBezTo>
                    <a:pt x="2723" y="17743"/>
                    <a:pt x="3009" y="17172"/>
                    <a:pt x="3314" y="16620"/>
                  </a:cubicBezTo>
                  <a:cubicBezTo>
                    <a:pt x="3371" y="16525"/>
                    <a:pt x="3390" y="16430"/>
                    <a:pt x="3428" y="16334"/>
                  </a:cubicBezTo>
                  <a:cubicBezTo>
                    <a:pt x="3580" y="16087"/>
                    <a:pt x="3751" y="15878"/>
                    <a:pt x="4075" y="15878"/>
                  </a:cubicBezTo>
                  <a:close/>
                  <a:moveTo>
                    <a:pt x="11114" y="17145"/>
                  </a:moveTo>
                  <a:cubicBezTo>
                    <a:pt x="11172" y="17145"/>
                    <a:pt x="11227" y="17153"/>
                    <a:pt x="11290" y="17153"/>
                  </a:cubicBezTo>
                  <a:lnTo>
                    <a:pt x="26997" y="17153"/>
                  </a:lnTo>
                  <a:cubicBezTo>
                    <a:pt x="27396" y="17153"/>
                    <a:pt x="27396" y="17153"/>
                    <a:pt x="27396" y="17553"/>
                  </a:cubicBezTo>
                  <a:lnTo>
                    <a:pt x="27396" y="18371"/>
                  </a:lnTo>
                  <a:cubicBezTo>
                    <a:pt x="21875" y="18371"/>
                    <a:pt x="16412" y="18371"/>
                    <a:pt x="10891" y="18333"/>
                  </a:cubicBezTo>
                  <a:cubicBezTo>
                    <a:pt x="10891" y="17991"/>
                    <a:pt x="10853" y="17629"/>
                    <a:pt x="10891" y="17267"/>
                  </a:cubicBezTo>
                  <a:cubicBezTo>
                    <a:pt x="10891" y="17229"/>
                    <a:pt x="10967" y="17172"/>
                    <a:pt x="11024" y="17153"/>
                  </a:cubicBezTo>
                  <a:cubicBezTo>
                    <a:pt x="11056" y="17147"/>
                    <a:pt x="11085" y="17145"/>
                    <a:pt x="11114" y="17145"/>
                  </a:cubicBezTo>
                  <a:close/>
                  <a:moveTo>
                    <a:pt x="34022" y="15858"/>
                  </a:moveTo>
                  <a:cubicBezTo>
                    <a:pt x="34440" y="15858"/>
                    <a:pt x="34707" y="16011"/>
                    <a:pt x="34897" y="16392"/>
                  </a:cubicBezTo>
                  <a:cubicBezTo>
                    <a:pt x="35164" y="16982"/>
                    <a:pt x="35468" y="17553"/>
                    <a:pt x="35754" y="18143"/>
                  </a:cubicBezTo>
                  <a:cubicBezTo>
                    <a:pt x="35773" y="18200"/>
                    <a:pt x="35792" y="18276"/>
                    <a:pt x="35830" y="18371"/>
                  </a:cubicBezTo>
                  <a:lnTo>
                    <a:pt x="28691" y="18371"/>
                  </a:lnTo>
                  <a:cubicBezTo>
                    <a:pt x="28691" y="18010"/>
                    <a:pt x="28653" y="17667"/>
                    <a:pt x="28691" y="17324"/>
                  </a:cubicBezTo>
                  <a:cubicBezTo>
                    <a:pt x="28691" y="17267"/>
                    <a:pt x="28786" y="17153"/>
                    <a:pt x="28824" y="17153"/>
                  </a:cubicBezTo>
                  <a:cubicBezTo>
                    <a:pt x="29548" y="17039"/>
                    <a:pt x="29852" y="16582"/>
                    <a:pt x="29966" y="15897"/>
                  </a:cubicBezTo>
                  <a:cubicBezTo>
                    <a:pt x="30557" y="15897"/>
                    <a:pt x="31128" y="15897"/>
                    <a:pt x="31699" y="15858"/>
                  </a:cubicBezTo>
                  <a:cubicBezTo>
                    <a:pt x="32207" y="15858"/>
                    <a:pt x="32731" y="15875"/>
                    <a:pt x="33250" y="15875"/>
                  </a:cubicBezTo>
                  <a:cubicBezTo>
                    <a:pt x="33510" y="15875"/>
                    <a:pt x="33768" y="15871"/>
                    <a:pt x="34022" y="15858"/>
                  </a:cubicBezTo>
                  <a:close/>
                  <a:moveTo>
                    <a:pt x="10833" y="19685"/>
                  </a:moveTo>
                  <a:lnTo>
                    <a:pt x="10833" y="33621"/>
                  </a:lnTo>
                  <a:lnTo>
                    <a:pt x="2000" y="33621"/>
                  </a:lnTo>
                  <a:lnTo>
                    <a:pt x="2000" y="33278"/>
                  </a:lnTo>
                  <a:lnTo>
                    <a:pt x="2000" y="20085"/>
                  </a:lnTo>
                  <a:cubicBezTo>
                    <a:pt x="2000" y="19780"/>
                    <a:pt x="2057" y="19685"/>
                    <a:pt x="2362" y="19685"/>
                  </a:cubicBezTo>
                  <a:close/>
                  <a:moveTo>
                    <a:pt x="26121" y="19723"/>
                  </a:moveTo>
                  <a:lnTo>
                    <a:pt x="26121" y="33621"/>
                  </a:lnTo>
                  <a:lnTo>
                    <a:pt x="22370" y="33621"/>
                  </a:lnTo>
                  <a:lnTo>
                    <a:pt x="22370" y="33240"/>
                  </a:lnTo>
                  <a:lnTo>
                    <a:pt x="22370" y="26310"/>
                  </a:lnTo>
                  <a:cubicBezTo>
                    <a:pt x="22351" y="25587"/>
                    <a:pt x="22161" y="25396"/>
                    <a:pt x="21457" y="25396"/>
                  </a:cubicBezTo>
                  <a:lnTo>
                    <a:pt x="16792" y="25396"/>
                  </a:lnTo>
                  <a:cubicBezTo>
                    <a:pt x="16164" y="25396"/>
                    <a:pt x="15955" y="25587"/>
                    <a:pt x="15955" y="26215"/>
                  </a:cubicBezTo>
                  <a:lnTo>
                    <a:pt x="15955" y="33240"/>
                  </a:lnTo>
                  <a:lnTo>
                    <a:pt x="15955" y="33621"/>
                  </a:lnTo>
                  <a:lnTo>
                    <a:pt x="12166" y="33621"/>
                  </a:lnTo>
                  <a:lnTo>
                    <a:pt x="12166" y="19723"/>
                  </a:lnTo>
                  <a:close/>
                  <a:moveTo>
                    <a:pt x="35944" y="19666"/>
                  </a:moveTo>
                  <a:cubicBezTo>
                    <a:pt x="36230" y="19666"/>
                    <a:pt x="36306" y="19742"/>
                    <a:pt x="36306" y="20028"/>
                  </a:cubicBezTo>
                  <a:lnTo>
                    <a:pt x="36306" y="33278"/>
                  </a:lnTo>
                  <a:lnTo>
                    <a:pt x="36306" y="33621"/>
                  </a:lnTo>
                  <a:lnTo>
                    <a:pt x="27415" y="33621"/>
                  </a:lnTo>
                  <a:lnTo>
                    <a:pt x="27415" y="19685"/>
                  </a:lnTo>
                  <a:cubicBezTo>
                    <a:pt x="27549" y="19685"/>
                    <a:pt x="27644" y="19685"/>
                    <a:pt x="27701" y="19666"/>
                  </a:cubicBezTo>
                  <a:close/>
                  <a:moveTo>
                    <a:pt x="20733" y="26691"/>
                  </a:moveTo>
                  <a:cubicBezTo>
                    <a:pt x="20943" y="26691"/>
                    <a:pt x="21019" y="26767"/>
                    <a:pt x="21019" y="26977"/>
                  </a:cubicBezTo>
                  <a:lnTo>
                    <a:pt x="21019" y="33430"/>
                  </a:lnTo>
                  <a:cubicBezTo>
                    <a:pt x="21019" y="33469"/>
                    <a:pt x="21000" y="33545"/>
                    <a:pt x="21000" y="33640"/>
                  </a:cubicBezTo>
                  <a:lnTo>
                    <a:pt x="17287" y="33640"/>
                  </a:lnTo>
                  <a:cubicBezTo>
                    <a:pt x="17268" y="33526"/>
                    <a:pt x="17268" y="33430"/>
                    <a:pt x="17268" y="33335"/>
                  </a:cubicBezTo>
                  <a:lnTo>
                    <a:pt x="17268" y="27015"/>
                  </a:lnTo>
                  <a:cubicBezTo>
                    <a:pt x="17268" y="26786"/>
                    <a:pt x="17306" y="26691"/>
                    <a:pt x="17573" y="26691"/>
                  </a:cubicBezTo>
                  <a:close/>
                  <a:moveTo>
                    <a:pt x="9577" y="34973"/>
                  </a:moveTo>
                  <a:lnTo>
                    <a:pt x="9577" y="36191"/>
                  </a:lnTo>
                  <a:lnTo>
                    <a:pt x="1391" y="36191"/>
                  </a:lnTo>
                  <a:lnTo>
                    <a:pt x="1391" y="34973"/>
                  </a:lnTo>
                  <a:close/>
                  <a:moveTo>
                    <a:pt x="36915" y="34992"/>
                  </a:moveTo>
                  <a:lnTo>
                    <a:pt x="36915" y="36191"/>
                  </a:lnTo>
                  <a:lnTo>
                    <a:pt x="28710" y="36191"/>
                  </a:lnTo>
                  <a:lnTo>
                    <a:pt x="28710" y="34992"/>
                  </a:lnTo>
                  <a:close/>
                  <a:moveTo>
                    <a:pt x="27396" y="34973"/>
                  </a:moveTo>
                  <a:lnTo>
                    <a:pt x="27396" y="36800"/>
                  </a:lnTo>
                  <a:lnTo>
                    <a:pt x="10929" y="36800"/>
                  </a:lnTo>
                  <a:lnTo>
                    <a:pt x="10929" y="34973"/>
                  </a:lnTo>
                  <a:close/>
                  <a:moveTo>
                    <a:pt x="19070" y="1"/>
                  </a:moveTo>
                  <a:cubicBezTo>
                    <a:pt x="18934" y="1"/>
                    <a:pt x="18797" y="17"/>
                    <a:pt x="18658" y="57"/>
                  </a:cubicBezTo>
                  <a:cubicBezTo>
                    <a:pt x="17801" y="305"/>
                    <a:pt x="16926" y="514"/>
                    <a:pt x="16069" y="742"/>
                  </a:cubicBezTo>
                  <a:cubicBezTo>
                    <a:pt x="15403" y="933"/>
                    <a:pt x="14717" y="1104"/>
                    <a:pt x="14051" y="1294"/>
                  </a:cubicBezTo>
                  <a:cubicBezTo>
                    <a:pt x="12909" y="1599"/>
                    <a:pt x="11728" y="1923"/>
                    <a:pt x="10586" y="2227"/>
                  </a:cubicBezTo>
                  <a:cubicBezTo>
                    <a:pt x="9958" y="2399"/>
                    <a:pt x="9672" y="2818"/>
                    <a:pt x="9596" y="3389"/>
                  </a:cubicBezTo>
                  <a:cubicBezTo>
                    <a:pt x="9520" y="3865"/>
                    <a:pt x="9863" y="4531"/>
                    <a:pt x="10396" y="4683"/>
                  </a:cubicBezTo>
                  <a:cubicBezTo>
                    <a:pt x="11100" y="4874"/>
                    <a:pt x="11766" y="5083"/>
                    <a:pt x="12452" y="5254"/>
                  </a:cubicBezTo>
                  <a:cubicBezTo>
                    <a:pt x="12661" y="5292"/>
                    <a:pt x="12737" y="5388"/>
                    <a:pt x="12737" y="5597"/>
                  </a:cubicBezTo>
                  <a:lnTo>
                    <a:pt x="12737" y="9271"/>
                  </a:lnTo>
                  <a:cubicBezTo>
                    <a:pt x="12737" y="9367"/>
                    <a:pt x="12718" y="9443"/>
                    <a:pt x="12718" y="9538"/>
                  </a:cubicBezTo>
                  <a:cubicBezTo>
                    <a:pt x="12090" y="9538"/>
                    <a:pt x="11614" y="9785"/>
                    <a:pt x="11233" y="10223"/>
                  </a:cubicBezTo>
                  <a:cubicBezTo>
                    <a:pt x="10453" y="11118"/>
                    <a:pt x="9729" y="12051"/>
                    <a:pt x="8949" y="12965"/>
                  </a:cubicBezTo>
                  <a:cubicBezTo>
                    <a:pt x="8549" y="13403"/>
                    <a:pt x="8168" y="13840"/>
                    <a:pt x="8282" y="14507"/>
                  </a:cubicBezTo>
                  <a:cubicBezTo>
                    <a:pt x="8282" y="14507"/>
                    <a:pt x="8263" y="14526"/>
                    <a:pt x="8244" y="14583"/>
                  </a:cubicBezTo>
                  <a:lnTo>
                    <a:pt x="7921" y="14583"/>
                  </a:lnTo>
                  <a:cubicBezTo>
                    <a:pt x="6683" y="14583"/>
                    <a:pt x="5427" y="14583"/>
                    <a:pt x="4170" y="14602"/>
                  </a:cubicBezTo>
                  <a:cubicBezTo>
                    <a:pt x="3789" y="14602"/>
                    <a:pt x="3409" y="14716"/>
                    <a:pt x="3066" y="14869"/>
                  </a:cubicBezTo>
                  <a:cubicBezTo>
                    <a:pt x="2476" y="15097"/>
                    <a:pt x="2266" y="15668"/>
                    <a:pt x="2000" y="16201"/>
                  </a:cubicBezTo>
                  <a:cubicBezTo>
                    <a:pt x="1676" y="16829"/>
                    <a:pt x="1410" y="17496"/>
                    <a:pt x="1048" y="18124"/>
                  </a:cubicBezTo>
                  <a:cubicBezTo>
                    <a:pt x="762" y="18638"/>
                    <a:pt x="591" y="19152"/>
                    <a:pt x="648" y="19742"/>
                  </a:cubicBezTo>
                  <a:cubicBezTo>
                    <a:pt x="667" y="20218"/>
                    <a:pt x="648" y="20675"/>
                    <a:pt x="648" y="21113"/>
                  </a:cubicBezTo>
                  <a:lnTo>
                    <a:pt x="648" y="33564"/>
                  </a:lnTo>
                  <a:cubicBezTo>
                    <a:pt x="648" y="33716"/>
                    <a:pt x="572" y="33868"/>
                    <a:pt x="477" y="33964"/>
                  </a:cubicBezTo>
                  <a:cubicBezTo>
                    <a:pt x="172" y="34230"/>
                    <a:pt x="58" y="34573"/>
                    <a:pt x="20" y="34953"/>
                  </a:cubicBezTo>
                  <a:cubicBezTo>
                    <a:pt x="1" y="35372"/>
                    <a:pt x="1" y="35810"/>
                    <a:pt x="20" y="36229"/>
                  </a:cubicBezTo>
                  <a:cubicBezTo>
                    <a:pt x="58" y="36629"/>
                    <a:pt x="191" y="36971"/>
                    <a:pt x="534" y="37238"/>
                  </a:cubicBezTo>
                  <a:cubicBezTo>
                    <a:pt x="839" y="37466"/>
                    <a:pt x="1200" y="37486"/>
                    <a:pt x="1543" y="37486"/>
                  </a:cubicBezTo>
                  <a:lnTo>
                    <a:pt x="9425" y="37486"/>
                  </a:lnTo>
                  <a:cubicBezTo>
                    <a:pt x="9615" y="37486"/>
                    <a:pt x="9767" y="37543"/>
                    <a:pt x="9901" y="37676"/>
                  </a:cubicBezTo>
                  <a:cubicBezTo>
                    <a:pt x="10167" y="38000"/>
                    <a:pt x="10491" y="38133"/>
                    <a:pt x="10910" y="38133"/>
                  </a:cubicBezTo>
                  <a:lnTo>
                    <a:pt x="27377" y="38133"/>
                  </a:lnTo>
                  <a:cubicBezTo>
                    <a:pt x="27758" y="38133"/>
                    <a:pt x="28063" y="37961"/>
                    <a:pt x="28291" y="37714"/>
                  </a:cubicBezTo>
                  <a:cubicBezTo>
                    <a:pt x="28443" y="37543"/>
                    <a:pt x="28577" y="37486"/>
                    <a:pt x="28767" y="37486"/>
                  </a:cubicBezTo>
                  <a:lnTo>
                    <a:pt x="36744" y="37486"/>
                  </a:lnTo>
                  <a:cubicBezTo>
                    <a:pt x="37410" y="37486"/>
                    <a:pt x="37943" y="37257"/>
                    <a:pt x="38153" y="36572"/>
                  </a:cubicBezTo>
                  <a:lnTo>
                    <a:pt x="38248" y="36477"/>
                  </a:lnTo>
                  <a:lnTo>
                    <a:pt x="38248" y="34763"/>
                  </a:lnTo>
                  <a:cubicBezTo>
                    <a:pt x="38096" y="34516"/>
                    <a:pt x="38000" y="34230"/>
                    <a:pt x="37810" y="34097"/>
                  </a:cubicBezTo>
                  <a:cubicBezTo>
                    <a:pt x="37601" y="33944"/>
                    <a:pt x="37582" y="33773"/>
                    <a:pt x="37582" y="33564"/>
                  </a:cubicBezTo>
                  <a:lnTo>
                    <a:pt x="37582" y="19380"/>
                  </a:lnTo>
                  <a:cubicBezTo>
                    <a:pt x="37582" y="19152"/>
                    <a:pt x="37525" y="18905"/>
                    <a:pt x="37429" y="18695"/>
                  </a:cubicBezTo>
                  <a:cubicBezTo>
                    <a:pt x="37087" y="17934"/>
                    <a:pt x="36668" y="17191"/>
                    <a:pt x="36287" y="16430"/>
                  </a:cubicBezTo>
                  <a:cubicBezTo>
                    <a:pt x="36097" y="16068"/>
                    <a:pt x="35963" y="15687"/>
                    <a:pt x="35716" y="15383"/>
                  </a:cubicBezTo>
                  <a:cubicBezTo>
                    <a:pt x="35316" y="14869"/>
                    <a:pt x="34745" y="14640"/>
                    <a:pt x="34098" y="14640"/>
                  </a:cubicBezTo>
                  <a:lnTo>
                    <a:pt x="30271" y="14640"/>
                  </a:lnTo>
                  <a:cubicBezTo>
                    <a:pt x="30176" y="14640"/>
                    <a:pt x="30062" y="14621"/>
                    <a:pt x="29947" y="14621"/>
                  </a:cubicBezTo>
                  <a:cubicBezTo>
                    <a:pt x="29909" y="14507"/>
                    <a:pt x="29909" y="14431"/>
                    <a:pt x="29909" y="14354"/>
                  </a:cubicBezTo>
                  <a:cubicBezTo>
                    <a:pt x="29909" y="14031"/>
                    <a:pt x="29871" y="13726"/>
                    <a:pt x="29605" y="13460"/>
                  </a:cubicBezTo>
                  <a:cubicBezTo>
                    <a:pt x="28805" y="12679"/>
                    <a:pt x="28044" y="11861"/>
                    <a:pt x="27225" y="11080"/>
                  </a:cubicBezTo>
                  <a:cubicBezTo>
                    <a:pt x="26730" y="10585"/>
                    <a:pt x="26292" y="9957"/>
                    <a:pt x="25588" y="9671"/>
                  </a:cubicBezTo>
                  <a:cubicBezTo>
                    <a:pt x="25531" y="9671"/>
                    <a:pt x="25493" y="9557"/>
                    <a:pt x="25493" y="9481"/>
                  </a:cubicBezTo>
                  <a:lnTo>
                    <a:pt x="25493" y="5578"/>
                  </a:lnTo>
                  <a:cubicBezTo>
                    <a:pt x="25493" y="5502"/>
                    <a:pt x="25531" y="5388"/>
                    <a:pt x="25588" y="5369"/>
                  </a:cubicBezTo>
                  <a:cubicBezTo>
                    <a:pt x="25950" y="5254"/>
                    <a:pt x="26292" y="5178"/>
                    <a:pt x="26711" y="5064"/>
                  </a:cubicBezTo>
                  <a:lnTo>
                    <a:pt x="26711" y="5064"/>
                  </a:lnTo>
                  <a:cubicBezTo>
                    <a:pt x="26711" y="5559"/>
                    <a:pt x="26673" y="5978"/>
                    <a:pt x="26711" y="6435"/>
                  </a:cubicBezTo>
                  <a:cubicBezTo>
                    <a:pt x="26730" y="7120"/>
                    <a:pt x="26920" y="7748"/>
                    <a:pt x="27530" y="8167"/>
                  </a:cubicBezTo>
                  <a:cubicBezTo>
                    <a:pt x="27677" y="8270"/>
                    <a:pt x="27818" y="8314"/>
                    <a:pt x="27949" y="8314"/>
                  </a:cubicBezTo>
                  <a:cubicBezTo>
                    <a:pt x="28156" y="8314"/>
                    <a:pt x="28334" y="8205"/>
                    <a:pt x="28463" y="8053"/>
                  </a:cubicBezTo>
                  <a:cubicBezTo>
                    <a:pt x="28653" y="7844"/>
                    <a:pt x="28577" y="7349"/>
                    <a:pt x="28329" y="7158"/>
                  </a:cubicBezTo>
                  <a:cubicBezTo>
                    <a:pt x="28101" y="6968"/>
                    <a:pt x="28006" y="6777"/>
                    <a:pt x="28006" y="6492"/>
                  </a:cubicBezTo>
                  <a:cubicBezTo>
                    <a:pt x="28006" y="5921"/>
                    <a:pt x="27987" y="5369"/>
                    <a:pt x="28006" y="4817"/>
                  </a:cubicBezTo>
                  <a:cubicBezTo>
                    <a:pt x="28006" y="4702"/>
                    <a:pt x="28101" y="4550"/>
                    <a:pt x="28177" y="4493"/>
                  </a:cubicBezTo>
                  <a:cubicBezTo>
                    <a:pt x="28520" y="4188"/>
                    <a:pt x="28710" y="3769"/>
                    <a:pt x="28634" y="3313"/>
                  </a:cubicBezTo>
                  <a:cubicBezTo>
                    <a:pt x="28558" y="2798"/>
                    <a:pt x="28253" y="2418"/>
                    <a:pt x="27720" y="2284"/>
                  </a:cubicBezTo>
                  <a:cubicBezTo>
                    <a:pt x="26749" y="2018"/>
                    <a:pt x="25759" y="1751"/>
                    <a:pt x="24750" y="1485"/>
                  </a:cubicBezTo>
                  <a:cubicBezTo>
                    <a:pt x="23665" y="1180"/>
                    <a:pt x="22561" y="895"/>
                    <a:pt x="21476" y="590"/>
                  </a:cubicBezTo>
                  <a:cubicBezTo>
                    <a:pt x="20924" y="419"/>
                    <a:pt x="20371" y="285"/>
                    <a:pt x="19819" y="133"/>
                  </a:cubicBezTo>
                  <a:cubicBezTo>
                    <a:pt x="19571" y="59"/>
                    <a:pt x="19323" y="1"/>
                    <a:pt x="19070" y="1"/>
                  </a:cubicBezTo>
                  <a:close/>
                </a:path>
              </a:pathLst>
            </a:custGeom>
            <a:solidFill>
              <a:schemeClr val="bg1"/>
            </a:solidFill>
            <a:ln w="3175">
              <a:solidFill>
                <a:schemeClr val="bg1"/>
              </a:solid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2000" kern="0" dirty="0">
                <a:solidFill>
                  <a:srgbClr val="000000"/>
                </a:solidFill>
                <a:latin typeface="+mn-lt"/>
                <a:ea typeface="+mn-ea"/>
                <a:cs typeface="Arial"/>
                <a:sym typeface="Arial"/>
              </a:endParaRPr>
            </a:p>
          </p:txBody>
        </p:sp>
        <p:sp>
          <p:nvSpPr>
            <p:cNvPr id="10" name="Google Shape;2911;p46">
              <a:extLst>
                <a:ext uri="{FF2B5EF4-FFF2-40B4-BE49-F238E27FC236}">
                  <a16:creationId xmlns:a16="http://schemas.microsoft.com/office/drawing/2014/main" id="{AE717FBF-AC73-44F4-278A-E26B63451F66}"/>
                </a:ext>
              </a:extLst>
            </p:cNvPr>
            <p:cNvSpPr/>
            <p:nvPr/>
          </p:nvSpPr>
          <p:spPr>
            <a:xfrm>
              <a:off x="2239433" y="3958248"/>
              <a:ext cx="54535" cy="110231"/>
            </a:xfrm>
            <a:custGeom>
              <a:avLst/>
              <a:gdLst/>
              <a:ahLst/>
              <a:cxnLst/>
              <a:rect l="l" t="t" r="r" b="b"/>
              <a:pathLst>
                <a:path w="1334" h="2522" extrusionOk="0">
                  <a:moveTo>
                    <a:pt x="615" y="1"/>
                  </a:moveTo>
                  <a:cubicBezTo>
                    <a:pt x="348" y="1"/>
                    <a:pt x="127" y="107"/>
                    <a:pt x="96" y="340"/>
                  </a:cubicBezTo>
                  <a:cubicBezTo>
                    <a:pt x="39" y="911"/>
                    <a:pt x="0" y="1502"/>
                    <a:pt x="58" y="2073"/>
                  </a:cubicBezTo>
                  <a:cubicBezTo>
                    <a:pt x="91" y="2355"/>
                    <a:pt x="356" y="2522"/>
                    <a:pt x="638" y="2522"/>
                  </a:cubicBezTo>
                  <a:cubicBezTo>
                    <a:pt x="679" y="2522"/>
                    <a:pt x="721" y="2518"/>
                    <a:pt x="762" y="2511"/>
                  </a:cubicBezTo>
                  <a:cubicBezTo>
                    <a:pt x="1048" y="2473"/>
                    <a:pt x="1333" y="2187"/>
                    <a:pt x="1314" y="1825"/>
                  </a:cubicBezTo>
                  <a:cubicBezTo>
                    <a:pt x="1295" y="1635"/>
                    <a:pt x="1314" y="1445"/>
                    <a:pt x="1314" y="1254"/>
                  </a:cubicBezTo>
                  <a:cubicBezTo>
                    <a:pt x="1314" y="1026"/>
                    <a:pt x="1314" y="778"/>
                    <a:pt x="1295" y="569"/>
                  </a:cubicBezTo>
                  <a:cubicBezTo>
                    <a:pt x="1276" y="283"/>
                    <a:pt x="1086" y="74"/>
                    <a:pt x="800" y="17"/>
                  </a:cubicBezTo>
                  <a:cubicBezTo>
                    <a:pt x="737" y="6"/>
                    <a:pt x="675" y="1"/>
                    <a:pt x="615" y="1"/>
                  </a:cubicBezTo>
                  <a:close/>
                </a:path>
              </a:pathLst>
            </a:custGeom>
            <a:solidFill>
              <a:schemeClr val="bg1"/>
            </a:solidFill>
            <a:ln w="3175">
              <a:solidFill>
                <a:schemeClr val="bg1"/>
              </a:solid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2000" kern="0" dirty="0">
                <a:solidFill>
                  <a:srgbClr val="000000"/>
                </a:solidFill>
                <a:latin typeface="+mn-lt"/>
                <a:ea typeface="+mn-ea"/>
                <a:cs typeface="Arial"/>
                <a:sym typeface="Arial"/>
              </a:endParaRPr>
            </a:p>
          </p:txBody>
        </p:sp>
        <p:sp>
          <p:nvSpPr>
            <p:cNvPr id="11" name="Google Shape;2912;p46">
              <a:extLst>
                <a:ext uri="{FF2B5EF4-FFF2-40B4-BE49-F238E27FC236}">
                  <a16:creationId xmlns:a16="http://schemas.microsoft.com/office/drawing/2014/main" id="{795487AD-FE72-3CF9-3DD2-A8F7EDCE131F}"/>
                </a:ext>
              </a:extLst>
            </p:cNvPr>
            <p:cNvSpPr/>
            <p:nvPr/>
          </p:nvSpPr>
          <p:spPr>
            <a:xfrm>
              <a:off x="2085313" y="3957243"/>
              <a:ext cx="51427" cy="110757"/>
            </a:xfrm>
            <a:custGeom>
              <a:avLst/>
              <a:gdLst/>
              <a:ahLst/>
              <a:cxnLst/>
              <a:rect l="l" t="t" r="r" b="b"/>
              <a:pathLst>
                <a:path w="1258" h="2534" extrusionOk="0">
                  <a:moveTo>
                    <a:pt x="585" y="1"/>
                  </a:moveTo>
                  <a:cubicBezTo>
                    <a:pt x="230" y="1"/>
                    <a:pt x="1" y="225"/>
                    <a:pt x="1" y="573"/>
                  </a:cubicBezTo>
                  <a:lnTo>
                    <a:pt x="1" y="1943"/>
                  </a:lnTo>
                  <a:cubicBezTo>
                    <a:pt x="20" y="2305"/>
                    <a:pt x="287" y="2534"/>
                    <a:pt x="629" y="2534"/>
                  </a:cubicBezTo>
                  <a:cubicBezTo>
                    <a:pt x="991" y="2534"/>
                    <a:pt x="1238" y="2305"/>
                    <a:pt x="1257" y="1943"/>
                  </a:cubicBezTo>
                  <a:lnTo>
                    <a:pt x="1257" y="1258"/>
                  </a:lnTo>
                  <a:lnTo>
                    <a:pt x="1257" y="573"/>
                  </a:lnTo>
                  <a:cubicBezTo>
                    <a:pt x="1238" y="211"/>
                    <a:pt x="1010" y="2"/>
                    <a:pt x="629" y="2"/>
                  </a:cubicBezTo>
                  <a:cubicBezTo>
                    <a:pt x="614" y="1"/>
                    <a:pt x="600" y="1"/>
                    <a:pt x="585" y="1"/>
                  </a:cubicBezTo>
                  <a:close/>
                </a:path>
              </a:pathLst>
            </a:custGeom>
            <a:solidFill>
              <a:schemeClr val="bg1"/>
            </a:solidFill>
            <a:ln w="3175">
              <a:solidFill>
                <a:schemeClr val="bg1"/>
              </a:solid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2000" kern="0" dirty="0">
                <a:solidFill>
                  <a:srgbClr val="000000"/>
                </a:solidFill>
                <a:latin typeface="+mn-lt"/>
                <a:ea typeface="+mn-ea"/>
                <a:cs typeface="Arial"/>
                <a:sym typeface="Arial"/>
              </a:endParaRPr>
            </a:p>
          </p:txBody>
        </p:sp>
        <p:sp>
          <p:nvSpPr>
            <p:cNvPr id="12" name="Google Shape;2913;p46">
              <a:extLst>
                <a:ext uri="{FF2B5EF4-FFF2-40B4-BE49-F238E27FC236}">
                  <a16:creationId xmlns:a16="http://schemas.microsoft.com/office/drawing/2014/main" id="{CBF9EBD2-8559-BB14-C942-963A223087B0}"/>
                </a:ext>
              </a:extLst>
            </p:cNvPr>
            <p:cNvSpPr/>
            <p:nvPr/>
          </p:nvSpPr>
          <p:spPr>
            <a:xfrm>
              <a:off x="2759312" y="4317571"/>
              <a:ext cx="54535" cy="113247"/>
            </a:xfrm>
            <a:custGeom>
              <a:avLst/>
              <a:gdLst/>
              <a:ahLst/>
              <a:cxnLst/>
              <a:rect l="l" t="t" r="r" b="b"/>
              <a:pathLst>
                <a:path w="1334" h="2591" extrusionOk="0">
                  <a:moveTo>
                    <a:pt x="652" y="0"/>
                  </a:moveTo>
                  <a:cubicBezTo>
                    <a:pt x="305" y="0"/>
                    <a:pt x="20" y="279"/>
                    <a:pt x="20" y="629"/>
                  </a:cubicBezTo>
                  <a:cubicBezTo>
                    <a:pt x="1" y="1048"/>
                    <a:pt x="1" y="1505"/>
                    <a:pt x="20" y="1943"/>
                  </a:cubicBezTo>
                  <a:cubicBezTo>
                    <a:pt x="20" y="2305"/>
                    <a:pt x="324" y="2590"/>
                    <a:pt x="667" y="2590"/>
                  </a:cubicBezTo>
                  <a:cubicBezTo>
                    <a:pt x="991" y="2590"/>
                    <a:pt x="1333" y="2267"/>
                    <a:pt x="1333" y="1924"/>
                  </a:cubicBezTo>
                  <a:lnTo>
                    <a:pt x="1333" y="1296"/>
                  </a:lnTo>
                  <a:lnTo>
                    <a:pt x="1333" y="648"/>
                  </a:lnTo>
                  <a:cubicBezTo>
                    <a:pt x="1295" y="306"/>
                    <a:pt x="1029" y="1"/>
                    <a:pt x="686" y="1"/>
                  </a:cubicBezTo>
                  <a:cubicBezTo>
                    <a:pt x="675" y="0"/>
                    <a:pt x="663" y="0"/>
                    <a:pt x="652" y="0"/>
                  </a:cubicBezTo>
                  <a:close/>
                </a:path>
              </a:pathLst>
            </a:custGeom>
            <a:solidFill>
              <a:schemeClr val="bg1"/>
            </a:solidFill>
            <a:ln w="3175">
              <a:solidFill>
                <a:schemeClr val="bg1"/>
              </a:solid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2000" kern="0" dirty="0">
                <a:solidFill>
                  <a:srgbClr val="000000"/>
                </a:solidFill>
                <a:latin typeface="+mn-lt"/>
                <a:ea typeface="+mn-ea"/>
                <a:cs typeface="Arial"/>
                <a:sym typeface="Arial"/>
              </a:endParaRPr>
            </a:p>
          </p:txBody>
        </p:sp>
        <p:sp>
          <p:nvSpPr>
            <p:cNvPr id="13" name="Google Shape;2914;p46">
              <a:extLst>
                <a:ext uri="{FF2B5EF4-FFF2-40B4-BE49-F238E27FC236}">
                  <a16:creationId xmlns:a16="http://schemas.microsoft.com/office/drawing/2014/main" id="{4CF7460B-6742-E031-871B-DB1842C2323A}"/>
                </a:ext>
              </a:extLst>
            </p:cNvPr>
            <p:cNvSpPr/>
            <p:nvPr/>
          </p:nvSpPr>
          <p:spPr>
            <a:xfrm>
              <a:off x="2758536" y="3984909"/>
              <a:ext cx="56089" cy="111542"/>
            </a:xfrm>
            <a:custGeom>
              <a:avLst/>
              <a:gdLst/>
              <a:ahLst/>
              <a:cxnLst/>
              <a:rect l="l" t="t" r="r" b="b"/>
              <a:pathLst>
                <a:path w="1372" h="2552" extrusionOk="0">
                  <a:moveTo>
                    <a:pt x="663" y="0"/>
                  </a:moveTo>
                  <a:cubicBezTo>
                    <a:pt x="435" y="0"/>
                    <a:pt x="231" y="106"/>
                    <a:pt x="153" y="340"/>
                  </a:cubicBezTo>
                  <a:cubicBezTo>
                    <a:pt x="58" y="625"/>
                    <a:pt x="39" y="968"/>
                    <a:pt x="1" y="1272"/>
                  </a:cubicBezTo>
                  <a:lnTo>
                    <a:pt x="39" y="1272"/>
                  </a:lnTo>
                  <a:cubicBezTo>
                    <a:pt x="39" y="1501"/>
                    <a:pt x="20" y="1748"/>
                    <a:pt x="39" y="1977"/>
                  </a:cubicBezTo>
                  <a:cubicBezTo>
                    <a:pt x="58" y="2320"/>
                    <a:pt x="343" y="2548"/>
                    <a:pt x="686" y="2548"/>
                  </a:cubicBezTo>
                  <a:cubicBezTo>
                    <a:pt x="706" y="2550"/>
                    <a:pt x="725" y="2551"/>
                    <a:pt x="745" y="2551"/>
                  </a:cubicBezTo>
                  <a:cubicBezTo>
                    <a:pt x="1050" y="2551"/>
                    <a:pt x="1352" y="2281"/>
                    <a:pt x="1352" y="1977"/>
                  </a:cubicBezTo>
                  <a:cubicBezTo>
                    <a:pt x="1371" y="1501"/>
                    <a:pt x="1371" y="1063"/>
                    <a:pt x="1352" y="587"/>
                  </a:cubicBezTo>
                  <a:cubicBezTo>
                    <a:pt x="1352" y="321"/>
                    <a:pt x="1086" y="54"/>
                    <a:pt x="819" y="16"/>
                  </a:cubicBezTo>
                  <a:cubicBezTo>
                    <a:pt x="767" y="5"/>
                    <a:pt x="715" y="0"/>
                    <a:pt x="663" y="0"/>
                  </a:cubicBezTo>
                  <a:close/>
                </a:path>
              </a:pathLst>
            </a:custGeom>
            <a:solidFill>
              <a:schemeClr val="bg1"/>
            </a:solidFill>
            <a:ln w="3175">
              <a:solidFill>
                <a:schemeClr val="bg1"/>
              </a:solid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2000" kern="0" dirty="0">
                <a:solidFill>
                  <a:srgbClr val="000000"/>
                </a:solidFill>
                <a:latin typeface="+mn-lt"/>
                <a:ea typeface="+mn-ea"/>
                <a:cs typeface="Arial"/>
                <a:sym typeface="Arial"/>
              </a:endParaRPr>
            </a:p>
          </p:txBody>
        </p:sp>
        <p:sp>
          <p:nvSpPr>
            <p:cNvPr id="14" name="Google Shape;2915;p46">
              <a:extLst>
                <a:ext uri="{FF2B5EF4-FFF2-40B4-BE49-F238E27FC236}">
                  <a16:creationId xmlns:a16="http://schemas.microsoft.com/office/drawing/2014/main" id="{52860E3B-6E23-9DDE-3A90-DFBFD076D0B0}"/>
                </a:ext>
              </a:extLst>
            </p:cNvPr>
            <p:cNvSpPr/>
            <p:nvPr/>
          </p:nvSpPr>
          <p:spPr>
            <a:xfrm>
              <a:off x="2604457" y="3985564"/>
              <a:ext cx="54494" cy="110887"/>
            </a:xfrm>
            <a:custGeom>
              <a:avLst/>
              <a:gdLst/>
              <a:ahLst/>
              <a:cxnLst/>
              <a:rect l="l" t="t" r="r" b="b"/>
              <a:pathLst>
                <a:path w="1333" h="2537" extrusionOk="0">
                  <a:moveTo>
                    <a:pt x="628" y="1"/>
                  </a:moveTo>
                  <a:cubicBezTo>
                    <a:pt x="248" y="1"/>
                    <a:pt x="19" y="248"/>
                    <a:pt x="0" y="686"/>
                  </a:cubicBezTo>
                  <a:lnTo>
                    <a:pt x="0" y="1257"/>
                  </a:lnTo>
                  <a:lnTo>
                    <a:pt x="0" y="1848"/>
                  </a:lnTo>
                  <a:cubicBezTo>
                    <a:pt x="19" y="2285"/>
                    <a:pt x="267" y="2514"/>
                    <a:pt x="628" y="2533"/>
                  </a:cubicBezTo>
                  <a:cubicBezTo>
                    <a:pt x="650" y="2535"/>
                    <a:pt x="672" y="2537"/>
                    <a:pt x="694" y="2537"/>
                  </a:cubicBezTo>
                  <a:cubicBezTo>
                    <a:pt x="1011" y="2537"/>
                    <a:pt x="1296" y="2279"/>
                    <a:pt x="1314" y="1905"/>
                  </a:cubicBezTo>
                  <a:cubicBezTo>
                    <a:pt x="1333" y="1467"/>
                    <a:pt x="1333" y="1067"/>
                    <a:pt x="1314" y="629"/>
                  </a:cubicBezTo>
                  <a:cubicBezTo>
                    <a:pt x="1257" y="229"/>
                    <a:pt x="1009" y="1"/>
                    <a:pt x="628" y="1"/>
                  </a:cubicBezTo>
                  <a:close/>
                </a:path>
              </a:pathLst>
            </a:custGeom>
            <a:solidFill>
              <a:schemeClr val="bg1"/>
            </a:solidFill>
            <a:ln w="3175">
              <a:solidFill>
                <a:schemeClr val="bg1"/>
              </a:solid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2000" kern="0" dirty="0">
                <a:solidFill>
                  <a:srgbClr val="000000"/>
                </a:solidFill>
                <a:latin typeface="+mn-lt"/>
                <a:ea typeface="+mn-ea"/>
                <a:cs typeface="Arial"/>
                <a:sym typeface="Arial"/>
              </a:endParaRPr>
            </a:p>
          </p:txBody>
        </p:sp>
        <p:sp>
          <p:nvSpPr>
            <p:cNvPr id="15" name="Google Shape;2916;p46">
              <a:extLst>
                <a:ext uri="{FF2B5EF4-FFF2-40B4-BE49-F238E27FC236}">
                  <a16:creationId xmlns:a16="http://schemas.microsoft.com/office/drawing/2014/main" id="{92202FAC-63FA-1814-40C1-2275771A6C68}"/>
                </a:ext>
              </a:extLst>
            </p:cNvPr>
            <p:cNvSpPr/>
            <p:nvPr/>
          </p:nvSpPr>
          <p:spPr>
            <a:xfrm>
              <a:off x="2759312" y="4151875"/>
              <a:ext cx="54535" cy="110844"/>
            </a:xfrm>
            <a:custGeom>
              <a:avLst/>
              <a:gdLst/>
              <a:ahLst/>
              <a:cxnLst/>
              <a:rect l="l" t="t" r="r" b="b"/>
              <a:pathLst>
                <a:path w="1334" h="2536" extrusionOk="0">
                  <a:moveTo>
                    <a:pt x="621" y="0"/>
                  </a:moveTo>
                  <a:cubicBezTo>
                    <a:pt x="289" y="0"/>
                    <a:pt x="20" y="273"/>
                    <a:pt x="20" y="613"/>
                  </a:cubicBezTo>
                  <a:cubicBezTo>
                    <a:pt x="1" y="1051"/>
                    <a:pt x="1" y="1488"/>
                    <a:pt x="20" y="1926"/>
                  </a:cubicBezTo>
                  <a:cubicBezTo>
                    <a:pt x="20" y="2288"/>
                    <a:pt x="305" y="2536"/>
                    <a:pt x="667" y="2536"/>
                  </a:cubicBezTo>
                  <a:cubicBezTo>
                    <a:pt x="1067" y="2536"/>
                    <a:pt x="1333" y="2231"/>
                    <a:pt x="1333" y="1907"/>
                  </a:cubicBezTo>
                  <a:lnTo>
                    <a:pt x="1333" y="1279"/>
                  </a:lnTo>
                  <a:lnTo>
                    <a:pt x="1333" y="613"/>
                  </a:lnTo>
                  <a:cubicBezTo>
                    <a:pt x="1295" y="289"/>
                    <a:pt x="1029" y="3"/>
                    <a:pt x="686" y="3"/>
                  </a:cubicBezTo>
                  <a:cubicBezTo>
                    <a:pt x="664" y="1"/>
                    <a:pt x="643" y="0"/>
                    <a:pt x="621" y="0"/>
                  </a:cubicBezTo>
                  <a:close/>
                </a:path>
              </a:pathLst>
            </a:custGeom>
            <a:solidFill>
              <a:schemeClr val="bg1"/>
            </a:solidFill>
            <a:ln w="3175">
              <a:solidFill>
                <a:schemeClr val="bg1"/>
              </a:solid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2000" kern="0" dirty="0">
                <a:solidFill>
                  <a:srgbClr val="000000"/>
                </a:solidFill>
                <a:latin typeface="+mn-lt"/>
                <a:ea typeface="+mn-ea"/>
                <a:cs typeface="Arial"/>
                <a:sym typeface="Arial"/>
              </a:endParaRPr>
            </a:p>
          </p:txBody>
        </p:sp>
        <p:sp>
          <p:nvSpPr>
            <p:cNvPr id="16" name="Google Shape;2917;p46">
              <a:extLst>
                <a:ext uri="{FF2B5EF4-FFF2-40B4-BE49-F238E27FC236}">
                  <a16:creationId xmlns:a16="http://schemas.microsoft.com/office/drawing/2014/main" id="{6A8C8D6D-BD80-C0CD-367A-1BC42A1BF23F}"/>
                </a:ext>
              </a:extLst>
            </p:cNvPr>
            <p:cNvSpPr/>
            <p:nvPr/>
          </p:nvSpPr>
          <p:spPr>
            <a:xfrm>
              <a:off x="2603679" y="4318444"/>
              <a:ext cx="55270" cy="112417"/>
            </a:xfrm>
            <a:custGeom>
              <a:avLst/>
              <a:gdLst/>
              <a:ahLst/>
              <a:cxnLst/>
              <a:rect l="l" t="t" r="r" b="b"/>
              <a:pathLst>
                <a:path w="1352" h="2572" extrusionOk="0">
                  <a:moveTo>
                    <a:pt x="666" y="0"/>
                  </a:moveTo>
                  <a:cubicBezTo>
                    <a:pt x="286" y="0"/>
                    <a:pt x="19" y="248"/>
                    <a:pt x="19" y="704"/>
                  </a:cubicBezTo>
                  <a:cubicBezTo>
                    <a:pt x="0" y="1142"/>
                    <a:pt x="0" y="1561"/>
                    <a:pt x="19" y="1961"/>
                  </a:cubicBezTo>
                  <a:cubicBezTo>
                    <a:pt x="38" y="2304"/>
                    <a:pt x="286" y="2513"/>
                    <a:pt x="590" y="2570"/>
                  </a:cubicBezTo>
                  <a:cubicBezTo>
                    <a:pt x="603" y="2571"/>
                    <a:pt x="617" y="2571"/>
                    <a:pt x="630" y="2571"/>
                  </a:cubicBezTo>
                  <a:cubicBezTo>
                    <a:pt x="903" y="2571"/>
                    <a:pt x="1184" y="2385"/>
                    <a:pt x="1257" y="2094"/>
                  </a:cubicBezTo>
                  <a:cubicBezTo>
                    <a:pt x="1333" y="1828"/>
                    <a:pt x="1333" y="1542"/>
                    <a:pt x="1352" y="1276"/>
                  </a:cubicBezTo>
                  <a:lnTo>
                    <a:pt x="1333" y="1276"/>
                  </a:lnTo>
                  <a:cubicBezTo>
                    <a:pt x="1333" y="1085"/>
                    <a:pt x="1352" y="876"/>
                    <a:pt x="1333" y="685"/>
                  </a:cubicBezTo>
                  <a:cubicBezTo>
                    <a:pt x="1314" y="248"/>
                    <a:pt x="1047" y="0"/>
                    <a:pt x="666" y="0"/>
                  </a:cubicBezTo>
                  <a:close/>
                </a:path>
              </a:pathLst>
            </a:custGeom>
            <a:solidFill>
              <a:schemeClr val="bg1"/>
            </a:solidFill>
            <a:ln w="3175">
              <a:solidFill>
                <a:schemeClr val="bg1"/>
              </a:solid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2000" kern="0" dirty="0">
                <a:solidFill>
                  <a:srgbClr val="000000"/>
                </a:solidFill>
                <a:latin typeface="+mn-lt"/>
                <a:ea typeface="+mn-ea"/>
                <a:cs typeface="Arial"/>
                <a:sym typeface="Arial"/>
              </a:endParaRPr>
            </a:p>
          </p:txBody>
        </p:sp>
        <p:sp>
          <p:nvSpPr>
            <p:cNvPr id="17" name="Google Shape;2918;p46">
              <a:extLst>
                <a:ext uri="{FF2B5EF4-FFF2-40B4-BE49-F238E27FC236}">
                  <a16:creationId xmlns:a16="http://schemas.microsoft.com/office/drawing/2014/main" id="{C2909616-64F6-E71F-F1E4-4406664951E1}"/>
                </a:ext>
              </a:extLst>
            </p:cNvPr>
            <p:cNvSpPr/>
            <p:nvPr/>
          </p:nvSpPr>
          <p:spPr>
            <a:xfrm>
              <a:off x="2604457" y="4151830"/>
              <a:ext cx="54494" cy="111063"/>
            </a:xfrm>
            <a:custGeom>
              <a:avLst/>
              <a:gdLst/>
              <a:ahLst/>
              <a:cxnLst/>
              <a:rect l="l" t="t" r="r" b="b"/>
              <a:pathLst>
                <a:path w="1333" h="2541" extrusionOk="0">
                  <a:moveTo>
                    <a:pt x="694" y="1"/>
                  </a:moveTo>
                  <a:cubicBezTo>
                    <a:pt x="672" y="1"/>
                    <a:pt x="650" y="2"/>
                    <a:pt x="628" y="4"/>
                  </a:cubicBezTo>
                  <a:cubicBezTo>
                    <a:pt x="248" y="24"/>
                    <a:pt x="19" y="290"/>
                    <a:pt x="0" y="709"/>
                  </a:cubicBezTo>
                  <a:lnTo>
                    <a:pt x="0" y="1280"/>
                  </a:lnTo>
                  <a:lnTo>
                    <a:pt x="0" y="1832"/>
                  </a:lnTo>
                  <a:cubicBezTo>
                    <a:pt x="19" y="2289"/>
                    <a:pt x="248" y="2517"/>
                    <a:pt x="628" y="2537"/>
                  </a:cubicBezTo>
                  <a:cubicBezTo>
                    <a:pt x="653" y="2539"/>
                    <a:pt x="676" y="2540"/>
                    <a:pt x="700" y="2540"/>
                  </a:cubicBezTo>
                  <a:cubicBezTo>
                    <a:pt x="1044" y="2540"/>
                    <a:pt x="1296" y="2283"/>
                    <a:pt x="1314" y="1908"/>
                  </a:cubicBezTo>
                  <a:cubicBezTo>
                    <a:pt x="1333" y="1470"/>
                    <a:pt x="1333" y="1052"/>
                    <a:pt x="1314" y="633"/>
                  </a:cubicBezTo>
                  <a:cubicBezTo>
                    <a:pt x="1296" y="258"/>
                    <a:pt x="1011" y="1"/>
                    <a:pt x="694" y="1"/>
                  </a:cubicBezTo>
                  <a:close/>
                </a:path>
              </a:pathLst>
            </a:custGeom>
            <a:solidFill>
              <a:schemeClr val="bg1"/>
            </a:solidFill>
            <a:ln w="3175">
              <a:solidFill>
                <a:schemeClr val="bg1"/>
              </a:solid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2000" kern="0" dirty="0">
                <a:solidFill>
                  <a:srgbClr val="000000"/>
                </a:solidFill>
                <a:latin typeface="+mn-lt"/>
                <a:ea typeface="+mn-ea"/>
                <a:cs typeface="Arial"/>
                <a:sym typeface="Arial"/>
              </a:endParaRPr>
            </a:p>
          </p:txBody>
        </p:sp>
        <p:sp>
          <p:nvSpPr>
            <p:cNvPr id="18" name="Google Shape;2919;p46">
              <a:extLst>
                <a:ext uri="{FF2B5EF4-FFF2-40B4-BE49-F238E27FC236}">
                  <a16:creationId xmlns:a16="http://schemas.microsoft.com/office/drawing/2014/main" id="{E59BE094-5EB2-50EB-287A-50D154333636}"/>
                </a:ext>
              </a:extLst>
            </p:cNvPr>
            <p:cNvSpPr/>
            <p:nvPr/>
          </p:nvSpPr>
          <p:spPr>
            <a:xfrm>
              <a:off x="1719555" y="4315909"/>
              <a:ext cx="55270" cy="113422"/>
            </a:xfrm>
            <a:custGeom>
              <a:avLst/>
              <a:gdLst/>
              <a:ahLst/>
              <a:cxnLst/>
              <a:rect l="l" t="t" r="r" b="b"/>
              <a:pathLst>
                <a:path w="1352" h="2595" extrusionOk="0">
                  <a:moveTo>
                    <a:pt x="628" y="1"/>
                  </a:moveTo>
                  <a:cubicBezTo>
                    <a:pt x="381" y="20"/>
                    <a:pt x="114" y="153"/>
                    <a:pt x="95" y="439"/>
                  </a:cubicBezTo>
                  <a:cubicBezTo>
                    <a:pt x="19" y="972"/>
                    <a:pt x="0" y="1524"/>
                    <a:pt x="38" y="2057"/>
                  </a:cubicBezTo>
                  <a:cubicBezTo>
                    <a:pt x="56" y="2375"/>
                    <a:pt x="352" y="2594"/>
                    <a:pt x="637" y="2594"/>
                  </a:cubicBezTo>
                  <a:cubicBezTo>
                    <a:pt x="660" y="2594"/>
                    <a:pt x="682" y="2593"/>
                    <a:pt x="705" y="2590"/>
                  </a:cubicBezTo>
                  <a:cubicBezTo>
                    <a:pt x="1047" y="2571"/>
                    <a:pt x="1295" y="2305"/>
                    <a:pt x="1333" y="1924"/>
                  </a:cubicBezTo>
                  <a:lnTo>
                    <a:pt x="1333" y="1334"/>
                  </a:lnTo>
                  <a:cubicBezTo>
                    <a:pt x="1352" y="1334"/>
                    <a:pt x="1352" y="1334"/>
                    <a:pt x="1352" y="1296"/>
                  </a:cubicBezTo>
                  <a:cubicBezTo>
                    <a:pt x="1295" y="972"/>
                    <a:pt x="1295" y="667"/>
                    <a:pt x="1238" y="382"/>
                  </a:cubicBezTo>
                  <a:cubicBezTo>
                    <a:pt x="1161" y="115"/>
                    <a:pt x="914" y="1"/>
                    <a:pt x="628" y="1"/>
                  </a:cubicBezTo>
                  <a:close/>
                </a:path>
              </a:pathLst>
            </a:custGeom>
            <a:solidFill>
              <a:schemeClr val="bg1"/>
            </a:solidFill>
            <a:ln w="3175">
              <a:solidFill>
                <a:schemeClr val="bg1"/>
              </a:solid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2000" kern="0" dirty="0">
                <a:solidFill>
                  <a:srgbClr val="000000"/>
                </a:solidFill>
                <a:latin typeface="+mn-lt"/>
                <a:ea typeface="+mn-ea"/>
                <a:cs typeface="Arial"/>
                <a:sym typeface="Arial"/>
              </a:endParaRPr>
            </a:p>
          </p:txBody>
        </p:sp>
        <p:sp>
          <p:nvSpPr>
            <p:cNvPr id="19" name="Google Shape;2920;p46">
              <a:extLst>
                <a:ext uri="{FF2B5EF4-FFF2-40B4-BE49-F238E27FC236}">
                  <a16:creationId xmlns:a16="http://schemas.microsoft.com/office/drawing/2014/main" id="{59C281BC-0FAB-BCAC-08F4-4161C20F78FB}"/>
                </a:ext>
              </a:extLst>
            </p:cNvPr>
            <p:cNvSpPr/>
            <p:nvPr/>
          </p:nvSpPr>
          <p:spPr>
            <a:xfrm>
              <a:off x="1720331" y="3986045"/>
              <a:ext cx="55270" cy="111980"/>
            </a:xfrm>
            <a:custGeom>
              <a:avLst/>
              <a:gdLst/>
              <a:ahLst/>
              <a:cxnLst/>
              <a:rect l="l" t="t" r="r" b="b"/>
              <a:pathLst>
                <a:path w="1352" h="2562" extrusionOk="0">
                  <a:moveTo>
                    <a:pt x="1351" y="1260"/>
                  </a:moveTo>
                  <a:cubicBezTo>
                    <a:pt x="1351" y="1262"/>
                    <a:pt x="1352" y="1264"/>
                    <a:pt x="1352" y="1265"/>
                  </a:cubicBezTo>
                  <a:cubicBezTo>
                    <a:pt x="1352" y="1263"/>
                    <a:pt x="1352" y="1261"/>
                    <a:pt x="1351" y="1260"/>
                  </a:cubicBezTo>
                  <a:close/>
                  <a:moveTo>
                    <a:pt x="721" y="1"/>
                  </a:moveTo>
                  <a:cubicBezTo>
                    <a:pt x="684" y="1"/>
                    <a:pt x="647" y="4"/>
                    <a:pt x="609" y="9"/>
                  </a:cubicBezTo>
                  <a:cubicBezTo>
                    <a:pt x="362" y="28"/>
                    <a:pt x="114" y="123"/>
                    <a:pt x="95" y="390"/>
                  </a:cubicBezTo>
                  <a:cubicBezTo>
                    <a:pt x="38" y="923"/>
                    <a:pt x="0" y="1475"/>
                    <a:pt x="38" y="2027"/>
                  </a:cubicBezTo>
                  <a:cubicBezTo>
                    <a:pt x="75" y="2372"/>
                    <a:pt x="336" y="2561"/>
                    <a:pt x="642" y="2561"/>
                  </a:cubicBezTo>
                  <a:cubicBezTo>
                    <a:pt x="656" y="2561"/>
                    <a:pt x="671" y="2561"/>
                    <a:pt x="686" y="2560"/>
                  </a:cubicBezTo>
                  <a:cubicBezTo>
                    <a:pt x="1028" y="2522"/>
                    <a:pt x="1276" y="2274"/>
                    <a:pt x="1314" y="1913"/>
                  </a:cubicBezTo>
                  <a:cubicBezTo>
                    <a:pt x="1333" y="1665"/>
                    <a:pt x="1314" y="1456"/>
                    <a:pt x="1314" y="1246"/>
                  </a:cubicBezTo>
                  <a:cubicBezTo>
                    <a:pt x="1331" y="1246"/>
                    <a:pt x="1348" y="1246"/>
                    <a:pt x="1351" y="1260"/>
                  </a:cubicBezTo>
                  <a:lnTo>
                    <a:pt x="1351" y="1260"/>
                  </a:lnTo>
                  <a:cubicBezTo>
                    <a:pt x="1314" y="956"/>
                    <a:pt x="1313" y="616"/>
                    <a:pt x="1219" y="333"/>
                  </a:cubicBezTo>
                  <a:cubicBezTo>
                    <a:pt x="1153" y="103"/>
                    <a:pt x="947" y="1"/>
                    <a:pt x="721" y="1"/>
                  </a:cubicBezTo>
                  <a:close/>
                </a:path>
              </a:pathLst>
            </a:custGeom>
            <a:solidFill>
              <a:schemeClr val="bg1"/>
            </a:solidFill>
            <a:ln w="3175">
              <a:solidFill>
                <a:schemeClr val="bg1"/>
              </a:solid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2000" kern="0" dirty="0">
                <a:solidFill>
                  <a:srgbClr val="000000"/>
                </a:solidFill>
                <a:latin typeface="+mn-lt"/>
                <a:ea typeface="+mn-ea"/>
                <a:cs typeface="Arial"/>
                <a:sym typeface="Arial"/>
              </a:endParaRPr>
            </a:p>
          </p:txBody>
        </p:sp>
        <p:sp>
          <p:nvSpPr>
            <p:cNvPr id="20" name="Google Shape;2921;p46">
              <a:extLst>
                <a:ext uri="{FF2B5EF4-FFF2-40B4-BE49-F238E27FC236}">
                  <a16:creationId xmlns:a16="http://schemas.microsoft.com/office/drawing/2014/main" id="{6588B75D-1C32-C9E9-2420-08C78BDF963F}"/>
                </a:ext>
              </a:extLst>
            </p:cNvPr>
            <p:cNvSpPr/>
            <p:nvPr/>
          </p:nvSpPr>
          <p:spPr>
            <a:xfrm>
              <a:off x="1720331" y="4150257"/>
              <a:ext cx="54494" cy="111674"/>
            </a:xfrm>
            <a:custGeom>
              <a:avLst/>
              <a:gdLst/>
              <a:ahLst/>
              <a:cxnLst/>
              <a:rect l="l" t="t" r="r" b="b"/>
              <a:pathLst>
                <a:path w="1333" h="2555" extrusionOk="0">
                  <a:moveTo>
                    <a:pt x="692" y="1"/>
                  </a:moveTo>
                  <a:cubicBezTo>
                    <a:pt x="370" y="1"/>
                    <a:pt x="93" y="174"/>
                    <a:pt x="38" y="535"/>
                  </a:cubicBezTo>
                  <a:cubicBezTo>
                    <a:pt x="0" y="1030"/>
                    <a:pt x="0" y="1525"/>
                    <a:pt x="38" y="2039"/>
                  </a:cubicBezTo>
                  <a:cubicBezTo>
                    <a:pt x="75" y="2366"/>
                    <a:pt x="336" y="2555"/>
                    <a:pt x="641" y="2555"/>
                  </a:cubicBezTo>
                  <a:cubicBezTo>
                    <a:pt x="656" y="2555"/>
                    <a:pt x="671" y="2554"/>
                    <a:pt x="686" y="2553"/>
                  </a:cubicBezTo>
                  <a:cubicBezTo>
                    <a:pt x="1047" y="2534"/>
                    <a:pt x="1276" y="2287"/>
                    <a:pt x="1314" y="1906"/>
                  </a:cubicBezTo>
                  <a:lnTo>
                    <a:pt x="1314" y="1297"/>
                  </a:lnTo>
                  <a:cubicBezTo>
                    <a:pt x="1314" y="1107"/>
                    <a:pt x="1333" y="897"/>
                    <a:pt x="1314" y="669"/>
                  </a:cubicBezTo>
                  <a:cubicBezTo>
                    <a:pt x="1276" y="288"/>
                    <a:pt x="1066" y="60"/>
                    <a:pt x="743" y="2"/>
                  </a:cubicBezTo>
                  <a:cubicBezTo>
                    <a:pt x="726" y="1"/>
                    <a:pt x="709" y="1"/>
                    <a:pt x="692" y="1"/>
                  </a:cubicBezTo>
                  <a:close/>
                </a:path>
              </a:pathLst>
            </a:custGeom>
            <a:solidFill>
              <a:schemeClr val="bg1"/>
            </a:solidFill>
            <a:ln w="3175">
              <a:solidFill>
                <a:schemeClr val="bg1"/>
              </a:solid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2000" kern="0" dirty="0">
                <a:solidFill>
                  <a:srgbClr val="000000"/>
                </a:solidFill>
                <a:latin typeface="+mn-lt"/>
                <a:ea typeface="+mn-ea"/>
                <a:cs typeface="Arial"/>
                <a:sym typeface="Arial"/>
              </a:endParaRPr>
            </a:p>
          </p:txBody>
        </p:sp>
        <p:sp>
          <p:nvSpPr>
            <p:cNvPr id="21" name="Google Shape;2922;p46">
              <a:extLst>
                <a:ext uri="{FF2B5EF4-FFF2-40B4-BE49-F238E27FC236}">
                  <a16:creationId xmlns:a16="http://schemas.microsoft.com/office/drawing/2014/main" id="{42E68ADE-B667-BFD0-D8C6-3A40492812AB}"/>
                </a:ext>
              </a:extLst>
            </p:cNvPr>
            <p:cNvSpPr/>
            <p:nvPr/>
          </p:nvSpPr>
          <p:spPr>
            <a:xfrm>
              <a:off x="1563881" y="4316741"/>
              <a:ext cx="52981" cy="114077"/>
            </a:xfrm>
            <a:custGeom>
              <a:avLst/>
              <a:gdLst/>
              <a:ahLst/>
              <a:cxnLst/>
              <a:rect l="l" t="t" r="r" b="b"/>
              <a:pathLst>
                <a:path w="1296" h="2610" extrusionOk="0">
                  <a:moveTo>
                    <a:pt x="667" y="1"/>
                  </a:moveTo>
                  <a:cubicBezTo>
                    <a:pt x="324" y="1"/>
                    <a:pt x="39" y="268"/>
                    <a:pt x="20" y="572"/>
                  </a:cubicBezTo>
                  <a:cubicBezTo>
                    <a:pt x="1" y="1048"/>
                    <a:pt x="1" y="1524"/>
                    <a:pt x="20" y="2000"/>
                  </a:cubicBezTo>
                  <a:cubicBezTo>
                    <a:pt x="39" y="2343"/>
                    <a:pt x="381" y="2609"/>
                    <a:pt x="686" y="2609"/>
                  </a:cubicBezTo>
                  <a:cubicBezTo>
                    <a:pt x="1010" y="2609"/>
                    <a:pt x="1257" y="2362"/>
                    <a:pt x="1276" y="2000"/>
                  </a:cubicBezTo>
                  <a:lnTo>
                    <a:pt x="1276" y="1315"/>
                  </a:lnTo>
                  <a:cubicBezTo>
                    <a:pt x="1276" y="1086"/>
                    <a:pt x="1295" y="839"/>
                    <a:pt x="1276" y="572"/>
                  </a:cubicBezTo>
                  <a:cubicBezTo>
                    <a:pt x="1257" y="229"/>
                    <a:pt x="1010" y="1"/>
                    <a:pt x="667" y="1"/>
                  </a:cubicBezTo>
                  <a:close/>
                </a:path>
              </a:pathLst>
            </a:custGeom>
            <a:solidFill>
              <a:schemeClr val="bg1"/>
            </a:solidFill>
            <a:ln w="3175">
              <a:solidFill>
                <a:schemeClr val="bg1"/>
              </a:solid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2000" kern="0" dirty="0">
                <a:solidFill>
                  <a:srgbClr val="000000"/>
                </a:solidFill>
                <a:latin typeface="+mn-lt"/>
                <a:ea typeface="+mn-ea"/>
                <a:cs typeface="Arial"/>
                <a:sym typeface="Arial"/>
              </a:endParaRPr>
            </a:p>
          </p:txBody>
        </p:sp>
        <p:sp>
          <p:nvSpPr>
            <p:cNvPr id="22" name="Google Shape;2923;p46">
              <a:extLst>
                <a:ext uri="{FF2B5EF4-FFF2-40B4-BE49-F238E27FC236}">
                  <a16:creationId xmlns:a16="http://schemas.microsoft.com/office/drawing/2014/main" id="{78CB1FF9-B599-77D0-8618-AFC367FEDDFA}"/>
                </a:ext>
              </a:extLst>
            </p:cNvPr>
            <p:cNvSpPr/>
            <p:nvPr/>
          </p:nvSpPr>
          <p:spPr>
            <a:xfrm>
              <a:off x="1564659" y="3984734"/>
              <a:ext cx="52205" cy="112374"/>
            </a:xfrm>
            <a:custGeom>
              <a:avLst/>
              <a:gdLst/>
              <a:ahLst/>
              <a:cxnLst/>
              <a:rect l="l" t="t" r="r" b="b"/>
              <a:pathLst>
                <a:path w="1277" h="2571" extrusionOk="0">
                  <a:moveTo>
                    <a:pt x="648" y="1"/>
                  </a:moveTo>
                  <a:cubicBezTo>
                    <a:pt x="286" y="1"/>
                    <a:pt x="20" y="267"/>
                    <a:pt x="1" y="629"/>
                  </a:cubicBezTo>
                  <a:lnTo>
                    <a:pt x="1" y="1257"/>
                  </a:lnTo>
                  <a:lnTo>
                    <a:pt x="1" y="1981"/>
                  </a:lnTo>
                  <a:cubicBezTo>
                    <a:pt x="20" y="2324"/>
                    <a:pt x="305" y="2571"/>
                    <a:pt x="648" y="2571"/>
                  </a:cubicBezTo>
                  <a:cubicBezTo>
                    <a:pt x="991" y="2571"/>
                    <a:pt x="1238" y="2362"/>
                    <a:pt x="1257" y="2000"/>
                  </a:cubicBezTo>
                  <a:cubicBezTo>
                    <a:pt x="1276" y="1524"/>
                    <a:pt x="1276" y="1086"/>
                    <a:pt x="1257" y="610"/>
                  </a:cubicBezTo>
                  <a:cubicBezTo>
                    <a:pt x="1257" y="229"/>
                    <a:pt x="991" y="1"/>
                    <a:pt x="648" y="1"/>
                  </a:cubicBezTo>
                  <a:close/>
                </a:path>
              </a:pathLst>
            </a:custGeom>
            <a:solidFill>
              <a:schemeClr val="bg1"/>
            </a:solidFill>
            <a:ln w="3175">
              <a:solidFill>
                <a:schemeClr val="bg1"/>
              </a:solid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2000" kern="0" dirty="0">
                <a:solidFill>
                  <a:srgbClr val="000000"/>
                </a:solidFill>
                <a:latin typeface="+mn-lt"/>
                <a:ea typeface="+mn-ea"/>
                <a:cs typeface="Arial"/>
                <a:sym typeface="Arial"/>
              </a:endParaRPr>
            </a:p>
          </p:txBody>
        </p:sp>
        <p:sp>
          <p:nvSpPr>
            <p:cNvPr id="23" name="Google Shape;2924;p46">
              <a:extLst>
                <a:ext uri="{FF2B5EF4-FFF2-40B4-BE49-F238E27FC236}">
                  <a16:creationId xmlns:a16="http://schemas.microsoft.com/office/drawing/2014/main" id="{BAA9F214-9832-C018-47C2-CDB5BB81C12E}"/>
                </a:ext>
              </a:extLst>
            </p:cNvPr>
            <p:cNvSpPr/>
            <p:nvPr/>
          </p:nvSpPr>
          <p:spPr>
            <a:xfrm>
              <a:off x="1564659" y="4152835"/>
              <a:ext cx="52205" cy="111542"/>
            </a:xfrm>
            <a:custGeom>
              <a:avLst/>
              <a:gdLst/>
              <a:ahLst/>
              <a:cxnLst/>
              <a:rect l="l" t="t" r="r" b="b"/>
              <a:pathLst>
                <a:path w="1277" h="2552" extrusionOk="0">
                  <a:moveTo>
                    <a:pt x="667" y="1"/>
                  </a:moveTo>
                  <a:cubicBezTo>
                    <a:pt x="324" y="1"/>
                    <a:pt x="39" y="229"/>
                    <a:pt x="20" y="572"/>
                  </a:cubicBezTo>
                  <a:cubicBezTo>
                    <a:pt x="1" y="1048"/>
                    <a:pt x="1" y="1524"/>
                    <a:pt x="20" y="2000"/>
                  </a:cubicBezTo>
                  <a:cubicBezTo>
                    <a:pt x="20" y="2304"/>
                    <a:pt x="362" y="2552"/>
                    <a:pt x="667" y="2552"/>
                  </a:cubicBezTo>
                  <a:cubicBezTo>
                    <a:pt x="1029" y="2514"/>
                    <a:pt x="1238" y="2304"/>
                    <a:pt x="1257" y="1942"/>
                  </a:cubicBezTo>
                  <a:lnTo>
                    <a:pt x="1257" y="1257"/>
                  </a:lnTo>
                  <a:cubicBezTo>
                    <a:pt x="1276" y="1048"/>
                    <a:pt x="1276" y="838"/>
                    <a:pt x="1276" y="667"/>
                  </a:cubicBezTo>
                  <a:lnTo>
                    <a:pt x="1276" y="572"/>
                  </a:lnTo>
                  <a:cubicBezTo>
                    <a:pt x="1257" y="210"/>
                    <a:pt x="1029" y="1"/>
                    <a:pt x="667" y="1"/>
                  </a:cubicBezTo>
                  <a:close/>
                </a:path>
              </a:pathLst>
            </a:custGeom>
            <a:solidFill>
              <a:schemeClr val="bg1"/>
            </a:solidFill>
            <a:ln w="3175">
              <a:solidFill>
                <a:schemeClr val="bg1"/>
              </a:solid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2000" kern="0" dirty="0">
                <a:solidFill>
                  <a:srgbClr val="000000"/>
                </a:solidFill>
                <a:latin typeface="+mn-lt"/>
                <a:ea typeface="+mn-ea"/>
                <a:cs typeface="Arial"/>
                <a:sym typeface="Arial"/>
              </a:endParaRPr>
            </a:p>
          </p:txBody>
        </p:sp>
      </p:grpSp>
      <p:pic>
        <p:nvPicPr>
          <p:cNvPr id="7" name="Picture 6">
            <a:extLst>
              <a:ext uri="{FF2B5EF4-FFF2-40B4-BE49-F238E27FC236}">
                <a16:creationId xmlns:a16="http://schemas.microsoft.com/office/drawing/2014/main" id="{D1DB7038-E62B-C508-A0AE-4306154847E1}"/>
              </a:ext>
            </a:extLst>
          </p:cNvPr>
          <p:cNvPicPr>
            <a:picLocks noChangeAspect="1"/>
          </p:cNvPicPr>
          <p:nvPr/>
        </p:nvPicPr>
        <p:blipFill>
          <a:blip r:embed="rId7"/>
          <a:stretch>
            <a:fillRect/>
          </a:stretch>
        </p:blipFill>
        <p:spPr>
          <a:xfrm>
            <a:off x="2674837" y="2076356"/>
            <a:ext cx="1036410" cy="1036410"/>
          </a:xfrm>
          <a:prstGeom prst="rect">
            <a:avLst/>
          </a:prstGeom>
        </p:spPr>
      </p:pic>
      <p:pic>
        <p:nvPicPr>
          <p:cNvPr id="25" name="Picture 24">
            <a:extLst>
              <a:ext uri="{FF2B5EF4-FFF2-40B4-BE49-F238E27FC236}">
                <a16:creationId xmlns:a16="http://schemas.microsoft.com/office/drawing/2014/main" id="{9E7B0868-BE8B-CC5E-81A9-A81D050A1092}"/>
              </a:ext>
            </a:extLst>
          </p:cNvPr>
          <p:cNvPicPr>
            <a:picLocks noChangeAspect="1"/>
          </p:cNvPicPr>
          <p:nvPr/>
        </p:nvPicPr>
        <p:blipFill>
          <a:blip r:embed="rId8"/>
          <a:stretch>
            <a:fillRect/>
          </a:stretch>
        </p:blipFill>
        <p:spPr>
          <a:xfrm>
            <a:off x="5542979" y="2120770"/>
            <a:ext cx="865707" cy="926672"/>
          </a:xfrm>
          <a:prstGeom prst="rect">
            <a:avLst/>
          </a:prstGeom>
        </p:spPr>
      </p:pic>
      <p:pic>
        <p:nvPicPr>
          <p:cNvPr id="28" name="Graphic 27" descr="Teacher outline">
            <a:extLst>
              <a:ext uri="{FF2B5EF4-FFF2-40B4-BE49-F238E27FC236}">
                <a16:creationId xmlns:a16="http://schemas.microsoft.com/office/drawing/2014/main" id="{49F1F718-B375-3B62-BD65-1F3AD3EBDFA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34043" y="2099447"/>
            <a:ext cx="914400" cy="914400"/>
          </a:xfrm>
          <a:prstGeom prst="rect">
            <a:avLst/>
          </a:prstGeom>
        </p:spPr>
      </p:pic>
    </p:spTree>
    <p:extLst>
      <p:ext uri="{BB962C8B-B14F-4D97-AF65-F5344CB8AC3E}">
        <p14:creationId xmlns:p14="http://schemas.microsoft.com/office/powerpoint/2010/main" val="8670837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12777A-D31F-2BCD-1DD6-20BDB03B0A54}"/>
              </a:ext>
            </a:extLst>
          </p:cNvPr>
          <p:cNvSpPr>
            <a:spLocks noGrp="1"/>
          </p:cNvSpPr>
          <p:nvPr>
            <p:ph type="title"/>
          </p:nvPr>
        </p:nvSpPr>
        <p:spPr/>
        <p:txBody>
          <a:bodyPr/>
          <a:lstStyle/>
          <a:p>
            <a:r>
              <a:rPr lang="en-US" dirty="0"/>
              <a:t>Oregon Grants</a:t>
            </a:r>
          </a:p>
        </p:txBody>
      </p:sp>
      <p:grpSp>
        <p:nvGrpSpPr>
          <p:cNvPr id="5" name="Group 4">
            <a:extLst>
              <a:ext uri="{FF2B5EF4-FFF2-40B4-BE49-F238E27FC236}">
                <a16:creationId xmlns:a16="http://schemas.microsoft.com/office/drawing/2014/main" id="{EF4FFE00-3287-B292-DD68-5A49FA5C188B}"/>
              </a:ext>
            </a:extLst>
          </p:cNvPr>
          <p:cNvGrpSpPr/>
          <p:nvPr/>
        </p:nvGrpSpPr>
        <p:grpSpPr>
          <a:xfrm>
            <a:off x="582708" y="1912115"/>
            <a:ext cx="8174000" cy="4326283"/>
            <a:chOff x="609600" y="1989251"/>
            <a:chExt cx="8174000" cy="4326283"/>
          </a:xfrm>
        </p:grpSpPr>
        <p:grpSp>
          <p:nvGrpSpPr>
            <p:cNvPr id="6" name="Google Shape;1025;p32">
              <a:extLst>
                <a:ext uri="{FF2B5EF4-FFF2-40B4-BE49-F238E27FC236}">
                  <a16:creationId xmlns:a16="http://schemas.microsoft.com/office/drawing/2014/main" id="{9267FD5C-8DF1-B385-3266-C6FBB1EE137F}"/>
                </a:ext>
              </a:extLst>
            </p:cNvPr>
            <p:cNvGrpSpPr/>
            <p:nvPr/>
          </p:nvGrpSpPr>
          <p:grpSpPr>
            <a:xfrm>
              <a:off x="609600" y="1989251"/>
              <a:ext cx="2576400" cy="4326283"/>
              <a:chOff x="457200" y="1491938"/>
              <a:chExt cx="1932300" cy="3244712"/>
            </a:xfrm>
          </p:grpSpPr>
          <p:sp>
            <p:nvSpPr>
              <p:cNvPr id="55" name="Google Shape;1026;p32">
                <a:extLst>
                  <a:ext uri="{FF2B5EF4-FFF2-40B4-BE49-F238E27FC236}">
                    <a16:creationId xmlns:a16="http://schemas.microsoft.com/office/drawing/2014/main" id="{56D30707-87C8-5AF5-6AA5-EB3E6D8E06C5}"/>
                  </a:ext>
                </a:extLst>
              </p:cNvPr>
              <p:cNvSpPr/>
              <p:nvPr/>
            </p:nvSpPr>
            <p:spPr>
              <a:xfrm>
                <a:off x="911250" y="1491938"/>
                <a:ext cx="1024200" cy="10242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cxnSp>
            <p:nvCxnSpPr>
              <p:cNvPr id="56" name="Google Shape;1027;p32">
                <a:extLst>
                  <a:ext uri="{FF2B5EF4-FFF2-40B4-BE49-F238E27FC236}">
                    <a16:creationId xmlns:a16="http://schemas.microsoft.com/office/drawing/2014/main" id="{710467D7-5A72-336E-8B8C-10470198F468}"/>
                  </a:ext>
                </a:extLst>
              </p:cNvPr>
              <p:cNvCxnSpPr>
                <a:stCxn id="57" idx="0"/>
                <a:endCxn id="55" idx="4"/>
              </p:cNvCxnSpPr>
              <p:nvPr/>
            </p:nvCxnSpPr>
            <p:spPr>
              <a:xfrm rot="10800000">
                <a:off x="1423350" y="2516050"/>
                <a:ext cx="0" cy="328500"/>
              </a:xfrm>
              <a:prstGeom prst="straightConnector1">
                <a:avLst/>
              </a:prstGeom>
              <a:noFill/>
              <a:ln w="19050" cap="flat" cmpd="sng">
                <a:solidFill>
                  <a:schemeClr val="accent2"/>
                </a:solidFill>
                <a:prstDash val="solid"/>
                <a:round/>
                <a:headEnd type="none" w="med" len="med"/>
                <a:tailEnd type="none" w="med" len="med"/>
              </a:ln>
            </p:spPr>
          </p:cxnSp>
          <p:sp>
            <p:nvSpPr>
              <p:cNvPr id="57" name="Google Shape;1028;p32">
                <a:extLst>
                  <a:ext uri="{FF2B5EF4-FFF2-40B4-BE49-F238E27FC236}">
                    <a16:creationId xmlns:a16="http://schemas.microsoft.com/office/drawing/2014/main" id="{01F1715D-3EF3-023A-858D-807D885A28CB}"/>
                  </a:ext>
                </a:extLst>
              </p:cNvPr>
              <p:cNvSpPr/>
              <p:nvPr/>
            </p:nvSpPr>
            <p:spPr>
              <a:xfrm>
                <a:off x="457200" y="2844550"/>
                <a:ext cx="1932300" cy="1892100"/>
              </a:xfrm>
              <a:prstGeom prst="roundRect">
                <a:avLst>
                  <a:gd name="adj" fmla="val 8047"/>
                </a:avLst>
              </a:prstGeom>
              <a:solidFill>
                <a:srgbClr val="E6E6E6"/>
              </a:solidFill>
              <a:ln>
                <a:solidFill>
                  <a:srgbClr val="75787B"/>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mn-lt"/>
                  <a:cs typeface="Arial"/>
                  <a:sym typeface="Arial"/>
                </a:endParaRPr>
              </a:p>
            </p:txBody>
          </p:sp>
        </p:grpSp>
        <p:grpSp>
          <p:nvGrpSpPr>
            <p:cNvPr id="8" name="Google Shape;1033;p32">
              <a:extLst>
                <a:ext uri="{FF2B5EF4-FFF2-40B4-BE49-F238E27FC236}">
                  <a16:creationId xmlns:a16="http://schemas.microsoft.com/office/drawing/2014/main" id="{D3629F37-35F5-03F6-27E5-7F54CFF07459}"/>
                </a:ext>
              </a:extLst>
            </p:cNvPr>
            <p:cNvGrpSpPr/>
            <p:nvPr/>
          </p:nvGrpSpPr>
          <p:grpSpPr>
            <a:xfrm>
              <a:off x="6207200" y="1989251"/>
              <a:ext cx="2576400" cy="4326283"/>
              <a:chOff x="4655400" y="1491938"/>
              <a:chExt cx="1932300" cy="3244712"/>
            </a:xfrm>
          </p:grpSpPr>
          <p:sp>
            <p:nvSpPr>
              <p:cNvPr id="49" name="Google Shape;1034;p32">
                <a:extLst>
                  <a:ext uri="{FF2B5EF4-FFF2-40B4-BE49-F238E27FC236}">
                    <a16:creationId xmlns:a16="http://schemas.microsoft.com/office/drawing/2014/main" id="{96F1DD84-3A89-A381-2603-1D3F14B09679}"/>
                  </a:ext>
                </a:extLst>
              </p:cNvPr>
              <p:cNvSpPr/>
              <p:nvPr/>
            </p:nvSpPr>
            <p:spPr>
              <a:xfrm>
                <a:off x="5109450" y="1491938"/>
                <a:ext cx="1024200" cy="1024200"/>
              </a:xfrm>
              <a:prstGeom prst="ellipse">
                <a:avLst/>
              </a:pr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cxnSp>
            <p:nvCxnSpPr>
              <p:cNvPr id="50" name="Google Shape;1035;p32">
                <a:extLst>
                  <a:ext uri="{FF2B5EF4-FFF2-40B4-BE49-F238E27FC236}">
                    <a16:creationId xmlns:a16="http://schemas.microsoft.com/office/drawing/2014/main" id="{22CEC600-AB0C-FCBF-8B06-BB3F034A7297}"/>
                  </a:ext>
                </a:extLst>
              </p:cNvPr>
              <p:cNvCxnSpPr>
                <a:cxnSpLocks/>
                <a:stCxn id="51" idx="0"/>
                <a:endCxn id="49" idx="4"/>
              </p:cNvCxnSpPr>
              <p:nvPr/>
            </p:nvCxnSpPr>
            <p:spPr>
              <a:xfrm rot="10800000">
                <a:off x="5621550" y="2516050"/>
                <a:ext cx="0" cy="328500"/>
              </a:xfrm>
              <a:prstGeom prst="straightConnector1">
                <a:avLst/>
              </a:prstGeom>
              <a:noFill/>
              <a:ln w="19050" cap="flat" cmpd="sng">
                <a:solidFill>
                  <a:schemeClr val="accent3"/>
                </a:solidFill>
                <a:prstDash val="solid"/>
                <a:round/>
                <a:headEnd type="none" w="med" len="med"/>
                <a:tailEnd type="none" w="med" len="med"/>
              </a:ln>
            </p:spPr>
          </p:cxnSp>
          <p:sp>
            <p:nvSpPr>
              <p:cNvPr id="51" name="Google Shape;1036;p32">
                <a:extLst>
                  <a:ext uri="{FF2B5EF4-FFF2-40B4-BE49-F238E27FC236}">
                    <a16:creationId xmlns:a16="http://schemas.microsoft.com/office/drawing/2014/main" id="{E29FC06A-268C-3DEF-D3D6-845325BB1D3E}"/>
                  </a:ext>
                </a:extLst>
              </p:cNvPr>
              <p:cNvSpPr/>
              <p:nvPr/>
            </p:nvSpPr>
            <p:spPr>
              <a:xfrm>
                <a:off x="4655400" y="2844550"/>
                <a:ext cx="1932300" cy="1892100"/>
              </a:xfrm>
              <a:prstGeom prst="roundRect">
                <a:avLst>
                  <a:gd name="adj" fmla="val 8047"/>
                </a:avLst>
              </a:prstGeom>
              <a:solidFill>
                <a:srgbClr val="E6E6E6"/>
              </a:solidFill>
              <a:ln>
                <a:solidFill>
                  <a:srgbClr val="75787B"/>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mn-lt"/>
                  <a:cs typeface="Arial"/>
                  <a:sym typeface="Arial"/>
                </a:endParaRPr>
              </a:p>
            </p:txBody>
          </p:sp>
        </p:grpSp>
        <p:grpSp>
          <p:nvGrpSpPr>
            <p:cNvPr id="9" name="Google Shape;1037;p32">
              <a:extLst>
                <a:ext uri="{FF2B5EF4-FFF2-40B4-BE49-F238E27FC236}">
                  <a16:creationId xmlns:a16="http://schemas.microsoft.com/office/drawing/2014/main" id="{3EDE789B-924D-707A-EC0C-AAB907ABC997}"/>
                </a:ext>
              </a:extLst>
            </p:cNvPr>
            <p:cNvGrpSpPr/>
            <p:nvPr/>
          </p:nvGrpSpPr>
          <p:grpSpPr>
            <a:xfrm>
              <a:off x="3408400" y="1989251"/>
              <a:ext cx="2576400" cy="4326283"/>
              <a:chOff x="2556300" y="1491938"/>
              <a:chExt cx="1932300" cy="3244712"/>
            </a:xfrm>
          </p:grpSpPr>
          <p:sp>
            <p:nvSpPr>
              <p:cNvPr id="46" name="Google Shape;1038;p32">
                <a:extLst>
                  <a:ext uri="{FF2B5EF4-FFF2-40B4-BE49-F238E27FC236}">
                    <a16:creationId xmlns:a16="http://schemas.microsoft.com/office/drawing/2014/main" id="{B17C3505-0A84-5193-E560-F14E34A5B23F}"/>
                  </a:ext>
                </a:extLst>
              </p:cNvPr>
              <p:cNvSpPr/>
              <p:nvPr/>
            </p:nvSpPr>
            <p:spPr>
              <a:xfrm>
                <a:off x="3010350" y="1491938"/>
                <a:ext cx="1024200" cy="1024200"/>
              </a:xfrm>
              <a:prstGeom prst="ellipse">
                <a:avLst/>
              </a:pr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cxnSp>
            <p:nvCxnSpPr>
              <p:cNvPr id="47" name="Google Shape;1039;p32">
                <a:extLst>
                  <a:ext uri="{FF2B5EF4-FFF2-40B4-BE49-F238E27FC236}">
                    <a16:creationId xmlns:a16="http://schemas.microsoft.com/office/drawing/2014/main" id="{412BC3E3-1653-8791-09BB-577566BC66F8}"/>
                  </a:ext>
                </a:extLst>
              </p:cNvPr>
              <p:cNvCxnSpPr>
                <a:cxnSpLocks/>
                <a:stCxn id="48" idx="0"/>
                <a:endCxn id="46" idx="4"/>
              </p:cNvCxnSpPr>
              <p:nvPr/>
            </p:nvCxnSpPr>
            <p:spPr>
              <a:xfrm rot="10800000">
                <a:off x="3522450" y="2516050"/>
                <a:ext cx="0" cy="328500"/>
              </a:xfrm>
              <a:prstGeom prst="straightConnector1">
                <a:avLst/>
              </a:prstGeom>
              <a:noFill/>
              <a:ln w="19050" cap="flat" cmpd="sng">
                <a:solidFill>
                  <a:schemeClr val="accent1"/>
                </a:solidFill>
                <a:prstDash val="solid"/>
                <a:round/>
                <a:headEnd type="none" w="med" len="med"/>
                <a:tailEnd type="none" w="med" len="med"/>
              </a:ln>
            </p:spPr>
          </p:cxnSp>
          <p:sp>
            <p:nvSpPr>
              <p:cNvPr id="48" name="Google Shape;1040;p32">
                <a:extLst>
                  <a:ext uri="{FF2B5EF4-FFF2-40B4-BE49-F238E27FC236}">
                    <a16:creationId xmlns:a16="http://schemas.microsoft.com/office/drawing/2014/main" id="{983AB032-94A0-B683-53B3-59A9F95F3C29}"/>
                  </a:ext>
                </a:extLst>
              </p:cNvPr>
              <p:cNvSpPr/>
              <p:nvPr/>
            </p:nvSpPr>
            <p:spPr>
              <a:xfrm>
                <a:off x="2556300" y="2844550"/>
                <a:ext cx="1932300" cy="1892100"/>
              </a:xfrm>
              <a:prstGeom prst="roundRect">
                <a:avLst>
                  <a:gd name="adj" fmla="val 8047"/>
                </a:avLst>
              </a:prstGeom>
              <a:solidFill>
                <a:srgbClr val="E6E6E6"/>
              </a:solidFill>
              <a:ln>
                <a:solidFill>
                  <a:srgbClr val="75787B"/>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mn-lt"/>
                  <a:cs typeface="Arial"/>
                  <a:sym typeface="Arial"/>
                </a:endParaRPr>
              </a:p>
            </p:txBody>
          </p:sp>
        </p:grpSp>
        <p:sp>
          <p:nvSpPr>
            <p:cNvPr id="44" name="Google Shape;1043;p32">
              <a:extLst>
                <a:ext uri="{FF2B5EF4-FFF2-40B4-BE49-F238E27FC236}">
                  <a16:creationId xmlns:a16="http://schemas.microsoft.com/office/drawing/2014/main" id="{580FCCC2-085B-C42F-2B20-79FA705BF099}"/>
                </a:ext>
              </a:extLst>
            </p:cNvPr>
            <p:cNvSpPr txBox="1"/>
            <p:nvPr/>
          </p:nvSpPr>
          <p:spPr>
            <a:xfrm>
              <a:off x="679200" y="4321665"/>
              <a:ext cx="2437200" cy="1449123"/>
            </a:xfrm>
            <a:prstGeom prst="rect">
              <a:avLst/>
            </a:prstGeom>
            <a:noFill/>
            <a:ln>
              <a:noFill/>
            </a:ln>
          </p:spPr>
          <p:txBody>
            <a:bodyPr spcFirstLastPara="1" wrap="square" lIns="121900" tIns="121900" rIns="121900" bIns="121900" anchor="ctr" anchorCtr="0">
              <a:noAutofit/>
            </a:bodyPr>
            <a:lstStyle/>
            <a:p>
              <a:pPr algn="ctr">
                <a:spcBef>
                  <a:spcPts val="0"/>
                </a:spcBef>
                <a:spcAft>
                  <a:spcPts val="0"/>
                </a:spcAft>
              </a:pPr>
              <a:r>
                <a:rPr lang="en-US" sz="2200" dirty="0">
                  <a:solidFill>
                    <a:schemeClr val="dk1"/>
                  </a:solidFill>
                  <a:latin typeface="+mn-lt"/>
                  <a:ea typeface="Fira Sans Extra Condensed Medium"/>
                  <a:cs typeface="Fira Sans Extra Condensed Medium"/>
                  <a:sym typeface="Fira Sans Extra Condensed Medium"/>
                </a:rPr>
                <a:t>Oregon Opportunity Grant</a:t>
              </a:r>
              <a:endParaRPr lang="en-US" sz="2200" dirty="0">
                <a:latin typeface="+mn-lt"/>
              </a:endParaRPr>
            </a:p>
          </p:txBody>
        </p:sp>
        <p:sp>
          <p:nvSpPr>
            <p:cNvPr id="42" name="Google Shape;1046;p32">
              <a:extLst>
                <a:ext uri="{FF2B5EF4-FFF2-40B4-BE49-F238E27FC236}">
                  <a16:creationId xmlns:a16="http://schemas.microsoft.com/office/drawing/2014/main" id="{1DAEF481-3DEB-6FA4-13E5-B8D718B67497}"/>
                </a:ext>
              </a:extLst>
            </p:cNvPr>
            <p:cNvSpPr txBox="1"/>
            <p:nvPr/>
          </p:nvSpPr>
          <p:spPr>
            <a:xfrm>
              <a:off x="3478000" y="4321665"/>
              <a:ext cx="2437200" cy="1449123"/>
            </a:xfrm>
            <a:prstGeom prst="rect">
              <a:avLst/>
            </a:prstGeom>
            <a:noFill/>
            <a:ln>
              <a:noFill/>
            </a:ln>
          </p:spPr>
          <p:txBody>
            <a:bodyPr spcFirstLastPara="1" wrap="square" lIns="121900" tIns="121900" rIns="121900" bIns="121900" anchor="ctr" anchorCtr="0">
              <a:noAutofit/>
            </a:bodyPr>
            <a:lstStyle/>
            <a:p>
              <a:pPr algn="ctr">
                <a:spcBef>
                  <a:spcPts val="0"/>
                </a:spcBef>
                <a:spcAft>
                  <a:spcPts val="0"/>
                </a:spcAft>
              </a:pPr>
              <a:r>
                <a:rPr lang="en-US" sz="2200" dirty="0">
                  <a:solidFill>
                    <a:schemeClr val="dk1"/>
                  </a:solidFill>
                  <a:latin typeface="+mn-lt"/>
                  <a:ea typeface="Fira Sans Extra Condensed Medium"/>
                  <a:cs typeface="Fira Sans Extra Condensed Medium"/>
                  <a:sym typeface="Fira Sans Extra Condensed Medium"/>
                </a:rPr>
                <a:t>Oregon Promise Grant</a:t>
              </a:r>
              <a:endParaRPr lang="en-US" sz="2200" dirty="0">
                <a:latin typeface="+mn-lt"/>
              </a:endParaRPr>
            </a:p>
          </p:txBody>
        </p:sp>
        <p:sp>
          <p:nvSpPr>
            <p:cNvPr id="40" name="Google Shape;1049;p32">
              <a:extLst>
                <a:ext uri="{FF2B5EF4-FFF2-40B4-BE49-F238E27FC236}">
                  <a16:creationId xmlns:a16="http://schemas.microsoft.com/office/drawing/2014/main" id="{98813CCD-D345-E62F-9F87-91C55B7FA273}"/>
                </a:ext>
              </a:extLst>
            </p:cNvPr>
            <p:cNvSpPr txBox="1"/>
            <p:nvPr/>
          </p:nvSpPr>
          <p:spPr>
            <a:xfrm>
              <a:off x="6276800" y="4321666"/>
              <a:ext cx="2437200" cy="1449123"/>
            </a:xfrm>
            <a:prstGeom prst="rect">
              <a:avLst/>
            </a:prstGeom>
            <a:noFill/>
            <a:ln>
              <a:noFill/>
            </a:ln>
          </p:spPr>
          <p:txBody>
            <a:bodyPr spcFirstLastPara="1" wrap="square" lIns="121900" tIns="121900" rIns="121900" bIns="121900" anchor="ctr" anchorCtr="0">
              <a:noAutofit/>
            </a:bodyPr>
            <a:lstStyle/>
            <a:p>
              <a:pPr algn="ctr">
                <a:spcBef>
                  <a:spcPts val="0"/>
                </a:spcBef>
                <a:spcAft>
                  <a:spcPts val="0"/>
                </a:spcAft>
              </a:pPr>
              <a:r>
                <a:rPr lang="en-US" sz="2200" dirty="0">
                  <a:solidFill>
                    <a:schemeClr val="dk1"/>
                  </a:solidFill>
                  <a:latin typeface="+mn-lt"/>
                  <a:ea typeface="Fira Sans Extra Condensed Medium"/>
                  <a:cs typeface="Fira Sans Extra Condensed Medium"/>
                  <a:sym typeface="Fira Sans Extra Condensed Medium"/>
                </a:rPr>
                <a:t>Oregon Tribal Student Grant</a:t>
              </a:r>
              <a:endParaRPr lang="en-US" sz="2200" dirty="0">
                <a:latin typeface="+mn-lt"/>
              </a:endParaRPr>
            </a:p>
          </p:txBody>
        </p:sp>
      </p:grpSp>
      <p:pic>
        <p:nvPicPr>
          <p:cNvPr id="59" name="Graphic 58" descr="Teacher with solid fill">
            <a:extLst>
              <a:ext uri="{FF2B5EF4-FFF2-40B4-BE49-F238E27FC236}">
                <a16:creationId xmlns:a16="http://schemas.microsoft.com/office/drawing/2014/main" id="{C0995C7A-1C92-2F59-4BB9-C5E0B3EB3F8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39788" y="2216416"/>
            <a:ext cx="914400" cy="914400"/>
          </a:xfrm>
          <a:prstGeom prst="rect">
            <a:avLst/>
          </a:prstGeom>
        </p:spPr>
      </p:pic>
      <p:pic>
        <p:nvPicPr>
          <p:cNvPr id="63" name="Graphic 62" descr="Loan with solid fill">
            <a:extLst>
              <a:ext uri="{FF2B5EF4-FFF2-40B4-BE49-F238E27FC236}">
                <a16:creationId xmlns:a16="http://schemas.microsoft.com/office/drawing/2014/main" id="{8AB84CAA-EBB2-3226-97B7-DCCD886AEC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81637" y="2175065"/>
            <a:ext cx="1035503" cy="1035503"/>
          </a:xfrm>
          <a:prstGeom prst="rect">
            <a:avLst/>
          </a:prstGeom>
        </p:spPr>
      </p:pic>
      <p:grpSp>
        <p:nvGrpSpPr>
          <p:cNvPr id="2" name="Group 1">
            <a:extLst>
              <a:ext uri="{FF2B5EF4-FFF2-40B4-BE49-F238E27FC236}">
                <a16:creationId xmlns:a16="http://schemas.microsoft.com/office/drawing/2014/main" id="{6157A00D-380A-C06F-A9B6-8404AA445C9B}"/>
              </a:ext>
            </a:extLst>
          </p:cNvPr>
          <p:cNvGrpSpPr>
            <a:grpSpLocks noChangeAspect="1"/>
          </p:cNvGrpSpPr>
          <p:nvPr/>
        </p:nvGrpSpPr>
        <p:grpSpPr>
          <a:xfrm>
            <a:off x="4267648" y="2134911"/>
            <a:ext cx="861080" cy="919301"/>
            <a:chOff x="1406655" y="3041167"/>
            <a:chExt cx="1563601" cy="1666716"/>
          </a:xfrm>
        </p:grpSpPr>
        <p:sp>
          <p:nvSpPr>
            <p:cNvPr id="4" name="Google Shape;2910;p46">
              <a:extLst>
                <a:ext uri="{FF2B5EF4-FFF2-40B4-BE49-F238E27FC236}">
                  <a16:creationId xmlns:a16="http://schemas.microsoft.com/office/drawing/2014/main" id="{FBE38C63-B9A3-4DCC-6703-39994DFEF022}"/>
                </a:ext>
              </a:extLst>
            </p:cNvPr>
            <p:cNvSpPr/>
            <p:nvPr/>
          </p:nvSpPr>
          <p:spPr>
            <a:xfrm>
              <a:off x="1406655" y="3041167"/>
              <a:ext cx="1563601" cy="1666716"/>
            </a:xfrm>
            <a:custGeom>
              <a:avLst/>
              <a:gdLst/>
              <a:ahLst/>
              <a:cxnLst/>
              <a:rect l="l" t="t" r="r" b="b"/>
              <a:pathLst>
                <a:path w="38248" h="38133" extrusionOk="0">
                  <a:moveTo>
                    <a:pt x="19115" y="1280"/>
                  </a:moveTo>
                  <a:cubicBezTo>
                    <a:pt x="19143" y="1280"/>
                    <a:pt x="19172" y="1285"/>
                    <a:pt x="19210" y="1294"/>
                  </a:cubicBezTo>
                  <a:cubicBezTo>
                    <a:pt x="20086" y="1542"/>
                    <a:pt x="20981" y="1751"/>
                    <a:pt x="21837" y="1999"/>
                  </a:cubicBezTo>
                  <a:cubicBezTo>
                    <a:pt x="22751" y="2227"/>
                    <a:pt x="23665" y="2494"/>
                    <a:pt x="24560" y="2760"/>
                  </a:cubicBezTo>
                  <a:cubicBezTo>
                    <a:pt x="25036" y="2875"/>
                    <a:pt x="25493" y="2989"/>
                    <a:pt x="25950" y="3103"/>
                  </a:cubicBezTo>
                  <a:cubicBezTo>
                    <a:pt x="26349" y="3198"/>
                    <a:pt x="26787" y="3332"/>
                    <a:pt x="27206" y="3427"/>
                  </a:cubicBezTo>
                  <a:lnTo>
                    <a:pt x="27206" y="3484"/>
                  </a:lnTo>
                  <a:cubicBezTo>
                    <a:pt x="26806" y="3636"/>
                    <a:pt x="26406" y="3750"/>
                    <a:pt x="25988" y="3922"/>
                  </a:cubicBezTo>
                  <a:cubicBezTo>
                    <a:pt x="25093" y="4150"/>
                    <a:pt x="24217" y="4398"/>
                    <a:pt x="23303" y="4626"/>
                  </a:cubicBezTo>
                  <a:cubicBezTo>
                    <a:pt x="22789" y="4740"/>
                    <a:pt x="22275" y="4874"/>
                    <a:pt x="21780" y="5007"/>
                  </a:cubicBezTo>
                  <a:cubicBezTo>
                    <a:pt x="21000" y="5197"/>
                    <a:pt x="20238" y="5445"/>
                    <a:pt x="19458" y="5635"/>
                  </a:cubicBezTo>
                  <a:cubicBezTo>
                    <a:pt x="19362" y="5654"/>
                    <a:pt x="19253" y="5664"/>
                    <a:pt x="19143" y="5664"/>
                  </a:cubicBezTo>
                  <a:cubicBezTo>
                    <a:pt x="19034" y="5664"/>
                    <a:pt x="18925" y="5654"/>
                    <a:pt x="18829" y="5635"/>
                  </a:cubicBezTo>
                  <a:cubicBezTo>
                    <a:pt x="17744" y="5350"/>
                    <a:pt x="16659" y="5026"/>
                    <a:pt x="15574" y="4740"/>
                  </a:cubicBezTo>
                  <a:lnTo>
                    <a:pt x="13423" y="4188"/>
                  </a:lnTo>
                  <a:lnTo>
                    <a:pt x="11081" y="3541"/>
                  </a:lnTo>
                  <a:cubicBezTo>
                    <a:pt x="11043" y="3541"/>
                    <a:pt x="11043" y="3484"/>
                    <a:pt x="11005" y="3465"/>
                  </a:cubicBezTo>
                  <a:cubicBezTo>
                    <a:pt x="11900" y="3236"/>
                    <a:pt x="12756" y="3008"/>
                    <a:pt x="13651" y="2779"/>
                  </a:cubicBezTo>
                  <a:cubicBezTo>
                    <a:pt x="14622" y="2513"/>
                    <a:pt x="15593" y="2227"/>
                    <a:pt x="16564" y="1961"/>
                  </a:cubicBezTo>
                  <a:cubicBezTo>
                    <a:pt x="17382" y="1751"/>
                    <a:pt x="18182" y="1523"/>
                    <a:pt x="19020" y="1294"/>
                  </a:cubicBezTo>
                  <a:cubicBezTo>
                    <a:pt x="19058" y="1285"/>
                    <a:pt x="19086" y="1280"/>
                    <a:pt x="19115" y="1280"/>
                  </a:cubicBezTo>
                  <a:close/>
                  <a:moveTo>
                    <a:pt x="24179" y="5711"/>
                  </a:moveTo>
                  <a:lnTo>
                    <a:pt x="24179" y="9538"/>
                  </a:lnTo>
                  <a:lnTo>
                    <a:pt x="14070" y="9538"/>
                  </a:lnTo>
                  <a:lnTo>
                    <a:pt x="14070" y="5730"/>
                  </a:lnTo>
                  <a:cubicBezTo>
                    <a:pt x="14546" y="5845"/>
                    <a:pt x="14984" y="5940"/>
                    <a:pt x="15403" y="6054"/>
                  </a:cubicBezTo>
                  <a:cubicBezTo>
                    <a:pt x="16431" y="6320"/>
                    <a:pt x="17478" y="6568"/>
                    <a:pt x="18468" y="6892"/>
                  </a:cubicBezTo>
                  <a:cubicBezTo>
                    <a:pt x="18672" y="6958"/>
                    <a:pt x="18868" y="6984"/>
                    <a:pt x="19056" y="6984"/>
                  </a:cubicBezTo>
                  <a:cubicBezTo>
                    <a:pt x="19517" y="6984"/>
                    <a:pt x="19939" y="6828"/>
                    <a:pt x="20371" y="6720"/>
                  </a:cubicBezTo>
                  <a:cubicBezTo>
                    <a:pt x="20924" y="6587"/>
                    <a:pt x="21476" y="6416"/>
                    <a:pt x="22028" y="6282"/>
                  </a:cubicBezTo>
                  <a:cubicBezTo>
                    <a:pt x="22599" y="6111"/>
                    <a:pt x="23170" y="5940"/>
                    <a:pt x="23741" y="5806"/>
                  </a:cubicBezTo>
                  <a:cubicBezTo>
                    <a:pt x="23874" y="5749"/>
                    <a:pt x="24027" y="5730"/>
                    <a:pt x="24179" y="5711"/>
                  </a:cubicBezTo>
                  <a:close/>
                  <a:moveTo>
                    <a:pt x="24845" y="10775"/>
                  </a:moveTo>
                  <a:cubicBezTo>
                    <a:pt x="25036" y="10775"/>
                    <a:pt x="25283" y="10852"/>
                    <a:pt x="25397" y="10966"/>
                  </a:cubicBezTo>
                  <a:cubicBezTo>
                    <a:pt x="26159" y="11708"/>
                    <a:pt x="26920" y="12470"/>
                    <a:pt x="27682" y="13231"/>
                  </a:cubicBezTo>
                  <a:cubicBezTo>
                    <a:pt x="27682" y="13250"/>
                    <a:pt x="27663" y="13269"/>
                    <a:pt x="27663" y="13288"/>
                  </a:cubicBezTo>
                  <a:lnTo>
                    <a:pt x="10377" y="13288"/>
                  </a:lnTo>
                  <a:cubicBezTo>
                    <a:pt x="10624" y="12984"/>
                    <a:pt x="10833" y="12717"/>
                    <a:pt x="11043" y="12470"/>
                  </a:cubicBezTo>
                  <a:cubicBezTo>
                    <a:pt x="11405" y="12013"/>
                    <a:pt x="11804" y="11575"/>
                    <a:pt x="12166" y="11118"/>
                  </a:cubicBezTo>
                  <a:cubicBezTo>
                    <a:pt x="12357" y="10890"/>
                    <a:pt x="12566" y="10775"/>
                    <a:pt x="12851" y="10775"/>
                  </a:cubicBezTo>
                  <a:close/>
                  <a:moveTo>
                    <a:pt x="28653" y="14621"/>
                  </a:moveTo>
                  <a:lnTo>
                    <a:pt x="28653" y="15839"/>
                  </a:lnTo>
                  <a:lnTo>
                    <a:pt x="9653" y="15839"/>
                  </a:lnTo>
                  <a:lnTo>
                    <a:pt x="9653" y="14621"/>
                  </a:lnTo>
                  <a:close/>
                  <a:moveTo>
                    <a:pt x="8244" y="15878"/>
                  </a:moveTo>
                  <a:cubicBezTo>
                    <a:pt x="8263" y="15878"/>
                    <a:pt x="8282" y="15916"/>
                    <a:pt x="8340" y="15916"/>
                  </a:cubicBezTo>
                  <a:cubicBezTo>
                    <a:pt x="8378" y="16430"/>
                    <a:pt x="8625" y="16848"/>
                    <a:pt x="9139" y="17058"/>
                  </a:cubicBezTo>
                  <a:cubicBezTo>
                    <a:pt x="9291" y="17134"/>
                    <a:pt x="9501" y="17096"/>
                    <a:pt x="9558" y="17191"/>
                  </a:cubicBezTo>
                  <a:cubicBezTo>
                    <a:pt x="9615" y="17343"/>
                    <a:pt x="9596" y="17553"/>
                    <a:pt x="9596" y="17743"/>
                  </a:cubicBezTo>
                  <a:lnTo>
                    <a:pt x="9596" y="18371"/>
                  </a:lnTo>
                  <a:lnTo>
                    <a:pt x="2419" y="18371"/>
                  </a:lnTo>
                  <a:cubicBezTo>
                    <a:pt x="2723" y="17743"/>
                    <a:pt x="3009" y="17172"/>
                    <a:pt x="3314" y="16620"/>
                  </a:cubicBezTo>
                  <a:cubicBezTo>
                    <a:pt x="3371" y="16525"/>
                    <a:pt x="3390" y="16430"/>
                    <a:pt x="3428" y="16334"/>
                  </a:cubicBezTo>
                  <a:cubicBezTo>
                    <a:pt x="3580" y="16087"/>
                    <a:pt x="3751" y="15878"/>
                    <a:pt x="4075" y="15878"/>
                  </a:cubicBezTo>
                  <a:close/>
                  <a:moveTo>
                    <a:pt x="11114" y="17145"/>
                  </a:moveTo>
                  <a:cubicBezTo>
                    <a:pt x="11172" y="17145"/>
                    <a:pt x="11227" y="17153"/>
                    <a:pt x="11290" y="17153"/>
                  </a:cubicBezTo>
                  <a:lnTo>
                    <a:pt x="26997" y="17153"/>
                  </a:lnTo>
                  <a:cubicBezTo>
                    <a:pt x="27396" y="17153"/>
                    <a:pt x="27396" y="17153"/>
                    <a:pt x="27396" y="17553"/>
                  </a:cubicBezTo>
                  <a:lnTo>
                    <a:pt x="27396" y="18371"/>
                  </a:lnTo>
                  <a:cubicBezTo>
                    <a:pt x="21875" y="18371"/>
                    <a:pt x="16412" y="18371"/>
                    <a:pt x="10891" y="18333"/>
                  </a:cubicBezTo>
                  <a:cubicBezTo>
                    <a:pt x="10891" y="17991"/>
                    <a:pt x="10853" y="17629"/>
                    <a:pt x="10891" y="17267"/>
                  </a:cubicBezTo>
                  <a:cubicBezTo>
                    <a:pt x="10891" y="17229"/>
                    <a:pt x="10967" y="17172"/>
                    <a:pt x="11024" y="17153"/>
                  </a:cubicBezTo>
                  <a:cubicBezTo>
                    <a:pt x="11056" y="17147"/>
                    <a:pt x="11085" y="17145"/>
                    <a:pt x="11114" y="17145"/>
                  </a:cubicBezTo>
                  <a:close/>
                  <a:moveTo>
                    <a:pt x="34022" y="15858"/>
                  </a:moveTo>
                  <a:cubicBezTo>
                    <a:pt x="34440" y="15858"/>
                    <a:pt x="34707" y="16011"/>
                    <a:pt x="34897" y="16392"/>
                  </a:cubicBezTo>
                  <a:cubicBezTo>
                    <a:pt x="35164" y="16982"/>
                    <a:pt x="35468" y="17553"/>
                    <a:pt x="35754" y="18143"/>
                  </a:cubicBezTo>
                  <a:cubicBezTo>
                    <a:pt x="35773" y="18200"/>
                    <a:pt x="35792" y="18276"/>
                    <a:pt x="35830" y="18371"/>
                  </a:cubicBezTo>
                  <a:lnTo>
                    <a:pt x="28691" y="18371"/>
                  </a:lnTo>
                  <a:cubicBezTo>
                    <a:pt x="28691" y="18010"/>
                    <a:pt x="28653" y="17667"/>
                    <a:pt x="28691" y="17324"/>
                  </a:cubicBezTo>
                  <a:cubicBezTo>
                    <a:pt x="28691" y="17267"/>
                    <a:pt x="28786" y="17153"/>
                    <a:pt x="28824" y="17153"/>
                  </a:cubicBezTo>
                  <a:cubicBezTo>
                    <a:pt x="29548" y="17039"/>
                    <a:pt x="29852" y="16582"/>
                    <a:pt x="29966" y="15897"/>
                  </a:cubicBezTo>
                  <a:cubicBezTo>
                    <a:pt x="30557" y="15897"/>
                    <a:pt x="31128" y="15897"/>
                    <a:pt x="31699" y="15858"/>
                  </a:cubicBezTo>
                  <a:cubicBezTo>
                    <a:pt x="32207" y="15858"/>
                    <a:pt x="32731" y="15875"/>
                    <a:pt x="33250" y="15875"/>
                  </a:cubicBezTo>
                  <a:cubicBezTo>
                    <a:pt x="33510" y="15875"/>
                    <a:pt x="33768" y="15871"/>
                    <a:pt x="34022" y="15858"/>
                  </a:cubicBezTo>
                  <a:close/>
                  <a:moveTo>
                    <a:pt x="10833" y="19685"/>
                  </a:moveTo>
                  <a:lnTo>
                    <a:pt x="10833" y="33621"/>
                  </a:lnTo>
                  <a:lnTo>
                    <a:pt x="2000" y="33621"/>
                  </a:lnTo>
                  <a:lnTo>
                    <a:pt x="2000" y="33278"/>
                  </a:lnTo>
                  <a:lnTo>
                    <a:pt x="2000" y="20085"/>
                  </a:lnTo>
                  <a:cubicBezTo>
                    <a:pt x="2000" y="19780"/>
                    <a:pt x="2057" y="19685"/>
                    <a:pt x="2362" y="19685"/>
                  </a:cubicBezTo>
                  <a:close/>
                  <a:moveTo>
                    <a:pt x="26121" y="19723"/>
                  </a:moveTo>
                  <a:lnTo>
                    <a:pt x="26121" y="33621"/>
                  </a:lnTo>
                  <a:lnTo>
                    <a:pt x="22370" y="33621"/>
                  </a:lnTo>
                  <a:lnTo>
                    <a:pt x="22370" y="33240"/>
                  </a:lnTo>
                  <a:lnTo>
                    <a:pt x="22370" y="26310"/>
                  </a:lnTo>
                  <a:cubicBezTo>
                    <a:pt x="22351" y="25587"/>
                    <a:pt x="22161" y="25396"/>
                    <a:pt x="21457" y="25396"/>
                  </a:cubicBezTo>
                  <a:lnTo>
                    <a:pt x="16792" y="25396"/>
                  </a:lnTo>
                  <a:cubicBezTo>
                    <a:pt x="16164" y="25396"/>
                    <a:pt x="15955" y="25587"/>
                    <a:pt x="15955" y="26215"/>
                  </a:cubicBezTo>
                  <a:lnTo>
                    <a:pt x="15955" y="33240"/>
                  </a:lnTo>
                  <a:lnTo>
                    <a:pt x="15955" y="33621"/>
                  </a:lnTo>
                  <a:lnTo>
                    <a:pt x="12166" y="33621"/>
                  </a:lnTo>
                  <a:lnTo>
                    <a:pt x="12166" y="19723"/>
                  </a:lnTo>
                  <a:close/>
                  <a:moveTo>
                    <a:pt x="35944" y="19666"/>
                  </a:moveTo>
                  <a:cubicBezTo>
                    <a:pt x="36230" y="19666"/>
                    <a:pt x="36306" y="19742"/>
                    <a:pt x="36306" y="20028"/>
                  </a:cubicBezTo>
                  <a:lnTo>
                    <a:pt x="36306" y="33278"/>
                  </a:lnTo>
                  <a:lnTo>
                    <a:pt x="36306" y="33621"/>
                  </a:lnTo>
                  <a:lnTo>
                    <a:pt x="27415" y="33621"/>
                  </a:lnTo>
                  <a:lnTo>
                    <a:pt x="27415" y="19685"/>
                  </a:lnTo>
                  <a:cubicBezTo>
                    <a:pt x="27549" y="19685"/>
                    <a:pt x="27644" y="19685"/>
                    <a:pt x="27701" y="19666"/>
                  </a:cubicBezTo>
                  <a:close/>
                  <a:moveTo>
                    <a:pt x="20733" y="26691"/>
                  </a:moveTo>
                  <a:cubicBezTo>
                    <a:pt x="20943" y="26691"/>
                    <a:pt x="21019" y="26767"/>
                    <a:pt x="21019" y="26977"/>
                  </a:cubicBezTo>
                  <a:lnTo>
                    <a:pt x="21019" y="33430"/>
                  </a:lnTo>
                  <a:cubicBezTo>
                    <a:pt x="21019" y="33469"/>
                    <a:pt x="21000" y="33545"/>
                    <a:pt x="21000" y="33640"/>
                  </a:cubicBezTo>
                  <a:lnTo>
                    <a:pt x="17287" y="33640"/>
                  </a:lnTo>
                  <a:cubicBezTo>
                    <a:pt x="17268" y="33526"/>
                    <a:pt x="17268" y="33430"/>
                    <a:pt x="17268" y="33335"/>
                  </a:cubicBezTo>
                  <a:lnTo>
                    <a:pt x="17268" y="27015"/>
                  </a:lnTo>
                  <a:cubicBezTo>
                    <a:pt x="17268" y="26786"/>
                    <a:pt x="17306" y="26691"/>
                    <a:pt x="17573" y="26691"/>
                  </a:cubicBezTo>
                  <a:close/>
                  <a:moveTo>
                    <a:pt x="9577" y="34973"/>
                  </a:moveTo>
                  <a:lnTo>
                    <a:pt x="9577" y="36191"/>
                  </a:lnTo>
                  <a:lnTo>
                    <a:pt x="1391" y="36191"/>
                  </a:lnTo>
                  <a:lnTo>
                    <a:pt x="1391" y="34973"/>
                  </a:lnTo>
                  <a:close/>
                  <a:moveTo>
                    <a:pt x="36915" y="34992"/>
                  </a:moveTo>
                  <a:lnTo>
                    <a:pt x="36915" y="36191"/>
                  </a:lnTo>
                  <a:lnTo>
                    <a:pt x="28710" y="36191"/>
                  </a:lnTo>
                  <a:lnTo>
                    <a:pt x="28710" y="34992"/>
                  </a:lnTo>
                  <a:close/>
                  <a:moveTo>
                    <a:pt x="27396" y="34973"/>
                  </a:moveTo>
                  <a:lnTo>
                    <a:pt x="27396" y="36800"/>
                  </a:lnTo>
                  <a:lnTo>
                    <a:pt x="10929" y="36800"/>
                  </a:lnTo>
                  <a:lnTo>
                    <a:pt x="10929" y="34973"/>
                  </a:lnTo>
                  <a:close/>
                  <a:moveTo>
                    <a:pt x="19070" y="1"/>
                  </a:moveTo>
                  <a:cubicBezTo>
                    <a:pt x="18934" y="1"/>
                    <a:pt x="18797" y="17"/>
                    <a:pt x="18658" y="57"/>
                  </a:cubicBezTo>
                  <a:cubicBezTo>
                    <a:pt x="17801" y="305"/>
                    <a:pt x="16926" y="514"/>
                    <a:pt x="16069" y="742"/>
                  </a:cubicBezTo>
                  <a:cubicBezTo>
                    <a:pt x="15403" y="933"/>
                    <a:pt x="14717" y="1104"/>
                    <a:pt x="14051" y="1294"/>
                  </a:cubicBezTo>
                  <a:cubicBezTo>
                    <a:pt x="12909" y="1599"/>
                    <a:pt x="11728" y="1923"/>
                    <a:pt x="10586" y="2227"/>
                  </a:cubicBezTo>
                  <a:cubicBezTo>
                    <a:pt x="9958" y="2399"/>
                    <a:pt x="9672" y="2818"/>
                    <a:pt x="9596" y="3389"/>
                  </a:cubicBezTo>
                  <a:cubicBezTo>
                    <a:pt x="9520" y="3865"/>
                    <a:pt x="9863" y="4531"/>
                    <a:pt x="10396" y="4683"/>
                  </a:cubicBezTo>
                  <a:cubicBezTo>
                    <a:pt x="11100" y="4874"/>
                    <a:pt x="11766" y="5083"/>
                    <a:pt x="12452" y="5254"/>
                  </a:cubicBezTo>
                  <a:cubicBezTo>
                    <a:pt x="12661" y="5292"/>
                    <a:pt x="12737" y="5388"/>
                    <a:pt x="12737" y="5597"/>
                  </a:cubicBezTo>
                  <a:lnTo>
                    <a:pt x="12737" y="9271"/>
                  </a:lnTo>
                  <a:cubicBezTo>
                    <a:pt x="12737" y="9367"/>
                    <a:pt x="12718" y="9443"/>
                    <a:pt x="12718" y="9538"/>
                  </a:cubicBezTo>
                  <a:cubicBezTo>
                    <a:pt x="12090" y="9538"/>
                    <a:pt x="11614" y="9785"/>
                    <a:pt x="11233" y="10223"/>
                  </a:cubicBezTo>
                  <a:cubicBezTo>
                    <a:pt x="10453" y="11118"/>
                    <a:pt x="9729" y="12051"/>
                    <a:pt x="8949" y="12965"/>
                  </a:cubicBezTo>
                  <a:cubicBezTo>
                    <a:pt x="8549" y="13403"/>
                    <a:pt x="8168" y="13840"/>
                    <a:pt x="8282" y="14507"/>
                  </a:cubicBezTo>
                  <a:cubicBezTo>
                    <a:pt x="8282" y="14507"/>
                    <a:pt x="8263" y="14526"/>
                    <a:pt x="8244" y="14583"/>
                  </a:cubicBezTo>
                  <a:lnTo>
                    <a:pt x="7921" y="14583"/>
                  </a:lnTo>
                  <a:cubicBezTo>
                    <a:pt x="6683" y="14583"/>
                    <a:pt x="5427" y="14583"/>
                    <a:pt x="4170" y="14602"/>
                  </a:cubicBezTo>
                  <a:cubicBezTo>
                    <a:pt x="3789" y="14602"/>
                    <a:pt x="3409" y="14716"/>
                    <a:pt x="3066" y="14869"/>
                  </a:cubicBezTo>
                  <a:cubicBezTo>
                    <a:pt x="2476" y="15097"/>
                    <a:pt x="2266" y="15668"/>
                    <a:pt x="2000" y="16201"/>
                  </a:cubicBezTo>
                  <a:cubicBezTo>
                    <a:pt x="1676" y="16829"/>
                    <a:pt x="1410" y="17496"/>
                    <a:pt x="1048" y="18124"/>
                  </a:cubicBezTo>
                  <a:cubicBezTo>
                    <a:pt x="762" y="18638"/>
                    <a:pt x="591" y="19152"/>
                    <a:pt x="648" y="19742"/>
                  </a:cubicBezTo>
                  <a:cubicBezTo>
                    <a:pt x="667" y="20218"/>
                    <a:pt x="648" y="20675"/>
                    <a:pt x="648" y="21113"/>
                  </a:cubicBezTo>
                  <a:lnTo>
                    <a:pt x="648" y="33564"/>
                  </a:lnTo>
                  <a:cubicBezTo>
                    <a:pt x="648" y="33716"/>
                    <a:pt x="572" y="33868"/>
                    <a:pt x="477" y="33964"/>
                  </a:cubicBezTo>
                  <a:cubicBezTo>
                    <a:pt x="172" y="34230"/>
                    <a:pt x="58" y="34573"/>
                    <a:pt x="20" y="34953"/>
                  </a:cubicBezTo>
                  <a:cubicBezTo>
                    <a:pt x="1" y="35372"/>
                    <a:pt x="1" y="35810"/>
                    <a:pt x="20" y="36229"/>
                  </a:cubicBezTo>
                  <a:cubicBezTo>
                    <a:pt x="58" y="36629"/>
                    <a:pt x="191" y="36971"/>
                    <a:pt x="534" y="37238"/>
                  </a:cubicBezTo>
                  <a:cubicBezTo>
                    <a:pt x="839" y="37466"/>
                    <a:pt x="1200" y="37486"/>
                    <a:pt x="1543" y="37486"/>
                  </a:cubicBezTo>
                  <a:lnTo>
                    <a:pt x="9425" y="37486"/>
                  </a:lnTo>
                  <a:cubicBezTo>
                    <a:pt x="9615" y="37486"/>
                    <a:pt x="9767" y="37543"/>
                    <a:pt x="9901" y="37676"/>
                  </a:cubicBezTo>
                  <a:cubicBezTo>
                    <a:pt x="10167" y="38000"/>
                    <a:pt x="10491" y="38133"/>
                    <a:pt x="10910" y="38133"/>
                  </a:cubicBezTo>
                  <a:lnTo>
                    <a:pt x="27377" y="38133"/>
                  </a:lnTo>
                  <a:cubicBezTo>
                    <a:pt x="27758" y="38133"/>
                    <a:pt x="28063" y="37961"/>
                    <a:pt x="28291" y="37714"/>
                  </a:cubicBezTo>
                  <a:cubicBezTo>
                    <a:pt x="28443" y="37543"/>
                    <a:pt x="28577" y="37486"/>
                    <a:pt x="28767" y="37486"/>
                  </a:cubicBezTo>
                  <a:lnTo>
                    <a:pt x="36744" y="37486"/>
                  </a:lnTo>
                  <a:cubicBezTo>
                    <a:pt x="37410" y="37486"/>
                    <a:pt x="37943" y="37257"/>
                    <a:pt x="38153" y="36572"/>
                  </a:cubicBezTo>
                  <a:lnTo>
                    <a:pt x="38248" y="36477"/>
                  </a:lnTo>
                  <a:lnTo>
                    <a:pt x="38248" y="34763"/>
                  </a:lnTo>
                  <a:cubicBezTo>
                    <a:pt x="38096" y="34516"/>
                    <a:pt x="38000" y="34230"/>
                    <a:pt x="37810" y="34097"/>
                  </a:cubicBezTo>
                  <a:cubicBezTo>
                    <a:pt x="37601" y="33944"/>
                    <a:pt x="37582" y="33773"/>
                    <a:pt x="37582" y="33564"/>
                  </a:cubicBezTo>
                  <a:lnTo>
                    <a:pt x="37582" y="19380"/>
                  </a:lnTo>
                  <a:cubicBezTo>
                    <a:pt x="37582" y="19152"/>
                    <a:pt x="37525" y="18905"/>
                    <a:pt x="37429" y="18695"/>
                  </a:cubicBezTo>
                  <a:cubicBezTo>
                    <a:pt x="37087" y="17934"/>
                    <a:pt x="36668" y="17191"/>
                    <a:pt x="36287" y="16430"/>
                  </a:cubicBezTo>
                  <a:cubicBezTo>
                    <a:pt x="36097" y="16068"/>
                    <a:pt x="35963" y="15687"/>
                    <a:pt x="35716" y="15383"/>
                  </a:cubicBezTo>
                  <a:cubicBezTo>
                    <a:pt x="35316" y="14869"/>
                    <a:pt x="34745" y="14640"/>
                    <a:pt x="34098" y="14640"/>
                  </a:cubicBezTo>
                  <a:lnTo>
                    <a:pt x="30271" y="14640"/>
                  </a:lnTo>
                  <a:cubicBezTo>
                    <a:pt x="30176" y="14640"/>
                    <a:pt x="30062" y="14621"/>
                    <a:pt x="29947" y="14621"/>
                  </a:cubicBezTo>
                  <a:cubicBezTo>
                    <a:pt x="29909" y="14507"/>
                    <a:pt x="29909" y="14431"/>
                    <a:pt x="29909" y="14354"/>
                  </a:cubicBezTo>
                  <a:cubicBezTo>
                    <a:pt x="29909" y="14031"/>
                    <a:pt x="29871" y="13726"/>
                    <a:pt x="29605" y="13460"/>
                  </a:cubicBezTo>
                  <a:cubicBezTo>
                    <a:pt x="28805" y="12679"/>
                    <a:pt x="28044" y="11861"/>
                    <a:pt x="27225" y="11080"/>
                  </a:cubicBezTo>
                  <a:cubicBezTo>
                    <a:pt x="26730" y="10585"/>
                    <a:pt x="26292" y="9957"/>
                    <a:pt x="25588" y="9671"/>
                  </a:cubicBezTo>
                  <a:cubicBezTo>
                    <a:pt x="25531" y="9671"/>
                    <a:pt x="25493" y="9557"/>
                    <a:pt x="25493" y="9481"/>
                  </a:cubicBezTo>
                  <a:lnTo>
                    <a:pt x="25493" y="5578"/>
                  </a:lnTo>
                  <a:cubicBezTo>
                    <a:pt x="25493" y="5502"/>
                    <a:pt x="25531" y="5388"/>
                    <a:pt x="25588" y="5369"/>
                  </a:cubicBezTo>
                  <a:cubicBezTo>
                    <a:pt x="25950" y="5254"/>
                    <a:pt x="26292" y="5178"/>
                    <a:pt x="26711" y="5064"/>
                  </a:cubicBezTo>
                  <a:lnTo>
                    <a:pt x="26711" y="5064"/>
                  </a:lnTo>
                  <a:cubicBezTo>
                    <a:pt x="26711" y="5559"/>
                    <a:pt x="26673" y="5978"/>
                    <a:pt x="26711" y="6435"/>
                  </a:cubicBezTo>
                  <a:cubicBezTo>
                    <a:pt x="26730" y="7120"/>
                    <a:pt x="26920" y="7748"/>
                    <a:pt x="27530" y="8167"/>
                  </a:cubicBezTo>
                  <a:cubicBezTo>
                    <a:pt x="27677" y="8270"/>
                    <a:pt x="27818" y="8314"/>
                    <a:pt x="27949" y="8314"/>
                  </a:cubicBezTo>
                  <a:cubicBezTo>
                    <a:pt x="28156" y="8314"/>
                    <a:pt x="28334" y="8205"/>
                    <a:pt x="28463" y="8053"/>
                  </a:cubicBezTo>
                  <a:cubicBezTo>
                    <a:pt x="28653" y="7844"/>
                    <a:pt x="28577" y="7349"/>
                    <a:pt x="28329" y="7158"/>
                  </a:cubicBezTo>
                  <a:cubicBezTo>
                    <a:pt x="28101" y="6968"/>
                    <a:pt x="28006" y="6777"/>
                    <a:pt x="28006" y="6492"/>
                  </a:cubicBezTo>
                  <a:cubicBezTo>
                    <a:pt x="28006" y="5921"/>
                    <a:pt x="27987" y="5369"/>
                    <a:pt x="28006" y="4817"/>
                  </a:cubicBezTo>
                  <a:cubicBezTo>
                    <a:pt x="28006" y="4702"/>
                    <a:pt x="28101" y="4550"/>
                    <a:pt x="28177" y="4493"/>
                  </a:cubicBezTo>
                  <a:cubicBezTo>
                    <a:pt x="28520" y="4188"/>
                    <a:pt x="28710" y="3769"/>
                    <a:pt x="28634" y="3313"/>
                  </a:cubicBezTo>
                  <a:cubicBezTo>
                    <a:pt x="28558" y="2798"/>
                    <a:pt x="28253" y="2418"/>
                    <a:pt x="27720" y="2284"/>
                  </a:cubicBezTo>
                  <a:cubicBezTo>
                    <a:pt x="26749" y="2018"/>
                    <a:pt x="25759" y="1751"/>
                    <a:pt x="24750" y="1485"/>
                  </a:cubicBezTo>
                  <a:cubicBezTo>
                    <a:pt x="23665" y="1180"/>
                    <a:pt x="22561" y="895"/>
                    <a:pt x="21476" y="590"/>
                  </a:cubicBezTo>
                  <a:cubicBezTo>
                    <a:pt x="20924" y="419"/>
                    <a:pt x="20371" y="285"/>
                    <a:pt x="19819" y="133"/>
                  </a:cubicBezTo>
                  <a:cubicBezTo>
                    <a:pt x="19571" y="59"/>
                    <a:pt x="19323" y="1"/>
                    <a:pt x="19070" y="1"/>
                  </a:cubicBezTo>
                  <a:close/>
                </a:path>
              </a:pathLst>
            </a:custGeom>
            <a:solidFill>
              <a:schemeClr val="bg1"/>
            </a:solidFill>
            <a:ln w="3175">
              <a:solidFill>
                <a:schemeClr val="bg1"/>
              </a:solid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2000" kern="0" dirty="0">
                <a:solidFill>
                  <a:srgbClr val="000000"/>
                </a:solidFill>
                <a:latin typeface="+mn-lt"/>
                <a:ea typeface="+mn-ea"/>
                <a:cs typeface="Arial"/>
                <a:sym typeface="Arial"/>
              </a:endParaRPr>
            </a:p>
          </p:txBody>
        </p:sp>
        <p:sp>
          <p:nvSpPr>
            <p:cNvPr id="10" name="Google Shape;2911;p46">
              <a:extLst>
                <a:ext uri="{FF2B5EF4-FFF2-40B4-BE49-F238E27FC236}">
                  <a16:creationId xmlns:a16="http://schemas.microsoft.com/office/drawing/2014/main" id="{AE717FBF-AC73-44F4-278A-E26B63451F66}"/>
                </a:ext>
              </a:extLst>
            </p:cNvPr>
            <p:cNvSpPr/>
            <p:nvPr/>
          </p:nvSpPr>
          <p:spPr>
            <a:xfrm>
              <a:off x="2239433" y="3958248"/>
              <a:ext cx="54535" cy="110231"/>
            </a:xfrm>
            <a:custGeom>
              <a:avLst/>
              <a:gdLst/>
              <a:ahLst/>
              <a:cxnLst/>
              <a:rect l="l" t="t" r="r" b="b"/>
              <a:pathLst>
                <a:path w="1334" h="2522" extrusionOk="0">
                  <a:moveTo>
                    <a:pt x="615" y="1"/>
                  </a:moveTo>
                  <a:cubicBezTo>
                    <a:pt x="348" y="1"/>
                    <a:pt x="127" y="107"/>
                    <a:pt x="96" y="340"/>
                  </a:cubicBezTo>
                  <a:cubicBezTo>
                    <a:pt x="39" y="911"/>
                    <a:pt x="0" y="1502"/>
                    <a:pt x="58" y="2073"/>
                  </a:cubicBezTo>
                  <a:cubicBezTo>
                    <a:pt x="91" y="2355"/>
                    <a:pt x="356" y="2522"/>
                    <a:pt x="638" y="2522"/>
                  </a:cubicBezTo>
                  <a:cubicBezTo>
                    <a:pt x="679" y="2522"/>
                    <a:pt x="721" y="2518"/>
                    <a:pt x="762" y="2511"/>
                  </a:cubicBezTo>
                  <a:cubicBezTo>
                    <a:pt x="1048" y="2473"/>
                    <a:pt x="1333" y="2187"/>
                    <a:pt x="1314" y="1825"/>
                  </a:cubicBezTo>
                  <a:cubicBezTo>
                    <a:pt x="1295" y="1635"/>
                    <a:pt x="1314" y="1445"/>
                    <a:pt x="1314" y="1254"/>
                  </a:cubicBezTo>
                  <a:cubicBezTo>
                    <a:pt x="1314" y="1026"/>
                    <a:pt x="1314" y="778"/>
                    <a:pt x="1295" y="569"/>
                  </a:cubicBezTo>
                  <a:cubicBezTo>
                    <a:pt x="1276" y="283"/>
                    <a:pt x="1086" y="74"/>
                    <a:pt x="800" y="17"/>
                  </a:cubicBezTo>
                  <a:cubicBezTo>
                    <a:pt x="737" y="6"/>
                    <a:pt x="675" y="1"/>
                    <a:pt x="615" y="1"/>
                  </a:cubicBezTo>
                  <a:close/>
                </a:path>
              </a:pathLst>
            </a:custGeom>
            <a:solidFill>
              <a:schemeClr val="bg1"/>
            </a:solidFill>
            <a:ln w="3175">
              <a:solidFill>
                <a:schemeClr val="bg1"/>
              </a:solid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2000" kern="0" dirty="0">
                <a:solidFill>
                  <a:srgbClr val="000000"/>
                </a:solidFill>
                <a:latin typeface="+mn-lt"/>
                <a:ea typeface="+mn-ea"/>
                <a:cs typeface="Arial"/>
                <a:sym typeface="Arial"/>
              </a:endParaRPr>
            </a:p>
          </p:txBody>
        </p:sp>
        <p:sp>
          <p:nvSpPr>
            <p:cNvPr id="11" name="Google Shape;2912;p46">
              <a:extLst>
                <a:ext uri="{FF2B5EF4-FFF2-40B4-BE49-F238E27FC236}">
                  <a16:creationId xmlns:a16="http://schemas.microsoft.com/office/drawing/2014/main" id="{795487AD-FE72-3CF9-3DD2-A8F7EDCE131F}"/>
                </a:ext>
              </a:extLst>
            </p:cNvPr>
            <p:cNvSpPr/>
            <p:nvPr/>
          </p:nvSpPr>
          <p:spPr>
            <a:xfrm>
              <a:off x="2085313" y="3957243"/>
              <a:ext cx="51427" cy="110757"/>
            </a:xfrm>
            <a:custGeom>
              <a:avLst/>
              <a:gdLst/>
              <a:ahLst/>
              <a:cxnLst/>
              <a:rect l="l" t="t" r="r" b="b"/>
              <a:pathLst>
                <a:path w="1258" h="2534" extrusionOk="0">
                  <a:moveTo>
                    <a:pt x="585" y="1"/>
                  </a:moveTo>
                  <a:cubicBezTo>
                    <a:pt x="230" y="1"/>
                    <a:pt x="1" y="225"/>
                    <a:pt x="1" y="573"/>
                  </a:cubicBezTo>
                  <a:lnTo>
                    <a:pt x="1" y="1943"/>
                  </a:lnTo>
                  <a:cubicBezTo>
                    <a:pt x="20" y="2305"/>
                    <a:pt x="287" y="2534"/>
                    <a:pt x="629" y="2534"/>
                  </a:cubicBezTo>
                  <a:cubicBezTo>
                    <a:pt x="991" y="2534"/>
                    <a:pt x="1238" y="2305"/>
                    <a:pt x="1257" y="1943"/>
                  </a:cubicBezTo>
                  <a:lnTo>
                    <a:pt x="1257" y="1258"/>
                  </a:lnTo>
                  <a:lnTo>
                    <a:pt x="1257" y="573"/>
                  </a:lnTo>
                  <a:cubicBezTo>
                    <a:pt x="1238" y="211"/>
                    <a:pt x="1010" y="2"/>
                    <a:pt x="629" y="2"/>
                  </a:cubicBezTo>
                  <a:cubicBezTo>
                    <a:pt x="614" y="1"/>
                    <a:pt x="600" y="1"/>
                    <a:pt x="585" y="1"/>
                  </a:cubicBezTo>
                  <a:close/>
                </a:path>
              </a:pathLst>
            </a:custGeom>
            <a:solidFill>
              <a:schemeClr val="bg1"/>
            </a:solidFill>
            <a:ln w="3175">
              <a:solidFill>
                <a:schemeClr val="bg1"/>
              </a:solid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2000" kern="0" dirty="0">
                <a:solidFill>
                  <a:srgbClr val="000000"/>
                </a:solidFill>
                <a:latin typeface="+mn-lt"/>
                <a:ea typeface="+mn-ea"/>
                <a:cs typeface="Arial"/>
                <a:sym typeface="Arial"/>
              </a:endParaRPr>
            </a:p>
          </p:txBody>
        </p:sp>
        <p:sp>
          <p:nvSpPr>
            <p:cNvPr id="12" name="Google Shape;2913;p46">
              <a:extLst>
                <a:ext uri="{FF2B5EF4-FFF2-40B4-BE49-F238E27FC236}">
                  <a16:creationId xmlns:a16="http://schemas.microsoft.com/office/drawing/2014/main" id="{CBF9EBD2-8559-BB14-C942-963A223087B0}"/>
                </a:ext>
              </a:extLst>
            </p:cNvPr>
            <p:cNvSpPr/>
            <p:nvPr/>
          </p:nvSpPr>
          <p:spPr>
            <a:xfrm>
              <a:off x="2759312" y="4317571"/>
              <a:ext cx="54535" cy="113247"/>
            </a:xfrm>
            <a:custGeom>
              <a:avLst/>
              <a:gdLst/>
              <a:ahLst/>
              <a:cxnLst/>
              <a:rect l="l" t="t" r="r" b="b"/>
              <a:pathLst>
                <a:path w="1334" h="2591" extrusionOk="0">
                  <a:moveTo>
                    <a:pt x="652" y="0"/>
                  </a:moveTo>
                  <a:cubicBezTo>
                    <a:pt x="305" y="0"/>
                    <a:pt x="20" y="279"/>
                    <a:pt x="20" y="629"/>
                  </a:cubicBezTo>
                  <a:cubicBezTo>
                    <a:pt x="1" y="1048"/>
                    <a:pt x="1" y="1505"/>
                    <a:pt x="20" y="1943"/>
                  </a:cubicBezTo>
                  <a:cubicBezTo>
                    <a:pt x="20" y="2305"/>
                    <a:pt x="324" y="2590"/>
                    <a:pt x="667" y="2590"/>
                  </a:cubicBezTo>
                  <a:cubicBezTo>
                    <a:pt x="991" y="2590"/>
                    <a:pt x="1333" y="2267"/>
                    <a:pt x="1333" y="1924"/>
                  </a:cubicBezTo>
                  <a:lnTo>
                    <a:pt x="1333" y="1296"/>
                  </a:lnTo>
                  <a:lnTo>
                    <a:pt x="1333" y="648"/>
                  </a:lnTo>
                  <a:cubicBezTo>
                    <a:pt x="1295" y="306"/>
                    <a:pt x="1029" y="1"/>
                    <a:pt x="686" y="1"/>
                  </a:cubicBezTo>
                  <a:cubicBezTo>
                    <a:pt x="675" y="0"/>
                    <a:pt x="663" y="0"/>
                    <a:pt x="652" y="0"/>
                  </a:cubicBezTo>
                  <a:close/>
                </a:path>
              </a:pathLst>
            </a:custGeom>
            <a:solidFill>
              <a:schemeClr val="bg1"/>
            </a:solidFill>
            <a:ln w="3175">
              <a:solidFill>
                <a:schemeClr val="bg1"/>
              </a:solid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2000" kern="0" dirty="0">
                <a:solidFill>
                  <a:srgbClr val="000000"/>
                </a:solidFill>
                <a:latin typeface="+mn-lt"/>
                <a:ea typeface="+mn-ea"/>
                <a:cs typeface="Arial"/>
                <a:sym typeface="Arial"/>
              </a:endParaRPr>
            </a:p>
          </p:txBody>
        </p:sp>
        <p:sp>
          <p:nvSpPr>
            <p:cNvPr id="13" name="Google Shape;2914;p46">
              <a:extLst>
                <a:ext uri="{FF2B5EF4-FFF2-40B4-BE49-F238E27FC236}">
                  <a16:creationId xmlns:a16="http://schemas.microsoft.com/office/drawing/2014/main" id="{4CF7460B-6742-E031-871B-DB1842C2323A}"/>
                </a:ext>
              </a:extLst>
            </p:cNvPr>
            <p:cNvSpPr/>
            <p:nvPr/>
          </p:nvSpPr>
          <p:spPr>
            <a:xfrm>
              <a:off x="2758536" y="3984909"/>
              <a:ext cx="56089" cy="111542"/>
            </a:xfrm>
            <a:custGeom>
              <a:avLst/>
              <a:gdLst/>
              <a:ahLst/>
              <a:cxnLst/>
              <a:rect l="l" t="t" r="r" b="b"/>
              <a:pathLst>
                <a:path w="1372" h="2552" extrusionOk="0">
                  <a:moveTo>
                    <a:pt x="663" y="0"/>
                  </a:moveTo>
                  <a:cubicBezTo>
                    <a:pt x="435" y="0"/>
                    <a:pt x="231" y="106"/>
                    <a:pt x="153" y="340"/>
                  </a:cubicBezTo>
                  <a:cubicBezTo>
                    <a:pt x="58" y="625"/>
                    <a:pt x="39" y="968"/>
                    <a:pt x="1" y="1272"/>
                  </a:cubicBezTo>
                  <a:lnTo>
                    <a:pt x="39" y="1272"/>
                  </a:lnTo>
                  <a:cubicBezTo>
                    <a:pt x="39" y="1501"/>
                    <a:pt x="20" y="1748"/>
                    <a:pt x="39" y="1977"/>
                  </a:cubicBezTo>
                  <a:cubicBezTo>
                    <a:pt x="58" y="2320"/>
                    <a:pt x="343" y="2548"/>
                    <a:pt x="686" y="2548"/>
                  </a:cubicBezTo>
                  <a:cubicBezTo>
                    <a:pt x="706" y="2550"/>
                    <a:pt x="725" y="2551"/>
                    <a:pt x="745" y="2551"/>
                  </a:cubicBezTo>
                  <a:cubicBezTo>
                    <a:pt x="1050" y="2551"/>
                    <a:pt x="1352" y="2281"/>
                    <a:pt x="1352" y="1977"/>
                  </a:cubicBezTo>
                  <a:cubicBezTo>
                    <a:pt x="1371" y="1501"/>
                    <a:pt x="1371" y="1063"/>
                    <a:pt x="1352" y="587"/>
                  </a:cubicBezTo>
                  <a:cubicBezTo>
                    <a:pt x="1352" y="321"/>
                    <a:pt x="1086" y="54"/>
                    <a:pt x="819" y="16"/>
                  </a:cubicBezTo>
                  <a:cubicBezTo>
                    <a:pt x="767" y="5"/>
                    <a:pt x="715" y="0"/>
                    <a:pt x="663" y="0"/>
                  </a:cubicBezTo>
                  <a:close/>
                </a:path>
              </a:pathLst>
            </a:custGeom>
            <a:solidFill>
              <a:schemeClr val="bg1"/>
            </a:solidFill>
            <a:ln w="3175">
              <a:solidFill>
                <a:schemeClr val="bg1"/>
              </a:solid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2000" kern="0" dirty="0">
                <a:solidFill>
                  <a:srgbClr val="000000"/>
                </a:solidFill>
                <a:latin typeface="+mn-lt"/>
                <a:ea typeface="+mn-ea"/>
                <a:cs typeface="Arial"/>
                <a:sym typeface="Arial"/>
              </a:endParaRPr>
            </a:p>
          </p:txBody>
        </p:sp>
        <p:sp>
          <p:nvSpPr>
            <p:cNvPr id="14" name="Google Shape;2915;p46">
              <a:extLst>
                <a:ext uri="{FF2B5EF4-FFF2-40B4-BE49-F238E27FC236}">
                  <a16:creationId xmlns:a16="http://schemas.microsoft.com/office/drawing/2014/main" id="{52860E3B-6E23-9DDE-3A90-DFBFD076D0B0}"/>
                </a:ext>
              </a:extLst>
            </p:cNvPr>
            <p:cNvSpPr/>
            <p:nvPr/>
          </p:nvSpPr>
          <p:spPr>
            <a:xfrm>
              <a:off x="2604457" y="3985564"/>
              <a:ext cx="54494" cy="110887"/>
            </a:xfrm>
            <a:custGeom>
              <a:avLst/>
              <a:gdLst/>
              <a:ahLst/>
              <a:cxnLst/>
              <a:rect l="l" t="t" r="r" b="b"/>
              <a:pathLst>
                <a:path w="1333" h="2537" extrusionOk="0">
                  <a:moveTo>
                    <a:pt x="628" y="1"/>
                  </a:moveTo>
                  <a:cubicBezTo>
                    <a:pt x="248" y="1"/>
                    <a:pt x="19" y="248"/>
                    <a:pt x="0" y="686"/>
                  </a:cubicBezTo>
                  <a:lnTo>
                    <a:pt x="0" y="1257"/>
                  </a:lnTo>
                  <a:lnTo>
                    <a:pt x="0" y="1848"/>
                  </a:lnTo>
                  <a:cubicBezTo>
                    <a:pt x="19" y="2285"/>
                    <a:pt x="267" y="2514"/>
                    <a:pt x="628" y="2533"/>
                  </a:cubicBezTo>
                  <a:cubicBezTo>
                    <a:pt x="650" y="2535"/>
                    <a:pt x="672" y="2537"/>
                    <a:pt x="694" y="2537"/>
                  </a:cubicBezTo>
                  <a:cubicBezTo>
                    <a:pt x="1011" y="2537"/>
                    <a:pt x="1296" y="2279"/>
                    <a:pt x="1314" y="1905"/>
                  </a:cubicBezTo>
                  <a:cubicBezTo>
                    <a:pt x="1333" y="1467"/>
                    <a:pt x="1333" y="1067"/>
                    <a:pt x="1314" y="629"/>
                  </a:cubicBezTo>
                  <a:cubicBezTo>
                    <a:pt x="1257" y="229"/>
                    <a:pt x="1009" y="1"/>
                    <a:pt x="628" y="1"/>
                  </a:cubicBezTo>
                  <a:close/>
                </a:path>
              </a:pathLst>
            </a:custGeom>
            <a:solidFill>
              <a:schemeClr val="bg1"/>
            </a:solidFill>
            <a:ln w="3175">
              <a:solidFill>
                <a:schemeClr val="bg1"/>
              </a:solid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2000" kern="0" dirty="0">
                <a:solidFill>
                  <a:srgbClr val="000000"/>
                </a:solidFill>
                <a:latin typeface="+mn-lt"/>
                <a:ea typeface="+mn-ea"/>
                <a:cs typeface="Arial"/>
                <a:sym typeface="Arial"/>
              </a:endParaRPr>
            </a:p>
          </p:txBody>
        </p:sp>
        <p:sp>
          <p:nvSpPr>
            <p:cNvPr id="15" name="Google Shape;2916;p46">
              <a:extLst>
                <a:ext uri="{FF2B5EF4-FFF2-40B4-BE49-F238E27FC236}">
                  <a16:creationId xmlns:a16="http://schemas.microsoft.com/office/drawing/2014/main" id="{92202FAC-63FA-1814-40C1-2275771A6C68}"/>
                </a:ext>
              </a:extLst>
            </p:cNvPr>
            <p:cNvSpPr/>
            <p:nvPr/>
          </p:nvSpPr>
          <p:spPr>
            <a:xfrm>
              <a:off x="2759312" y="4151875"/>
              <a:ext cx="54535" cy="110844"/>
            </a:xfrm>
            <a:custGeom>
              <a:avLst/>
              <a:gdLst/>
              <a:ahLst/>
              <a:cxnLst/>
              <a:rect l="l" t="t" r="r" b="b"/>
              <a:pathLst>
                <a:path w="1334" h="2536" extrusionOk="0">
                  <a:moveTo>
                    <a:pt x="621" y="0"/>
                  </a:moveTo>
                  <a:cubicBezTo>
                    <a:pt x="289" y="0"/>
                    <a:pt x="20" y="273"/>
                    <a:pt x="20" y="613"/>
                  </a:cubicBezTo>
                  <a:cubicBezTo>
                    <a:pt x="1" y="1051"/>
                    <a:pt x="1" y="1488"/>
                    <a:pt x="20" y="1926"/>
                  </a:cubicBezTo>
                  <a:cubicBezTo>
                    <a:pt x="20" y="2288"/>
                    <a:pt x="305" y="2536"/>
                    <a:pt x="667" y="2536"/>
                  </a:cubicBezTo>
                  <a:cubicBezTo>
                    <a:pt x="1067" y="2536"/>
                    <a:pt x="1333" y="2231"/>
                    <a:pt x="1333" y="1907"/>
                  </a:cubicBezTo>
                  <a:lnTo>
                    <a:pt x="1333" y="1279"/>
                  </a:lnTo>
                  <a:lnTo>
                    <a:pt x="1333" y="613"/>
                  </a:lnTo>
                  <a:cubicBezTo>
                    <a:pt x="1295" y="289"/>
                    <a:pt x="1029" y="3"/>
                    <a:pt x="686" y="3"/>
                  </a:cubicBezTo>
                  <a:cubicBezTo>
                    <a:pt x="664" y="1"/>
                    <a:pt x="643" y="0"/>
                    <a:pt x="621" y="0"/>
                  </a:cubicBezTo>
                  <a:close/>
                </a:path>
              </a:pathLst>
            </a:custGeom>
            <a:solidFill>
              <a:schemeClr val="bg1"/>
            </a:solidFill>
            <a:ln w="3175">
              <a:solidFill>
                <a:schemeClr val="bg1"/>
              </a:solid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2000" kern="0" dirty="0">
                <a:solidFill>
                  <a:srgbClr val="000000"/>
                </a:solidFill>
                <a:latin typeface="+mn-lt"/>
                <a:ea typeface="+mn-ea"/>
                <a:cs typeface="Arial"/>
                <a:sym typeface="Arial"/>
              </a:endParaRPr>
            </a:p>
          </p:txBody>
        </p:sp>
        <p:sp>
          <p:nvSpPr>
            <p:cNvPr id="16" name="Google Shape;2917;p46">
              <a:extLst>
                <a:ext uri="{FF2B5EF4-FFF2-40B4-BE49-F238E27FC236}">
                  <a16:creationId xmlns:a16="http://schemas.microsoft.com/office/drawing/2014/main" id="{6A8C8D6D-BD80-C0CD-367A-1BC42A1BF23F}"/>
                </a:ext>
              </a:extLst>
            </p:cNvPr>
            <p:cNvSpPr/>
            <p:nvPr/>
          </p:nvSpPr>
          <p:spPr>
            <a:xfrm>
              <a:off x="2603679" y="4318444"/>
              <a:ext cx="55270" cy="112417"/>
            </a:xfrm>
            <a:custGeom>
              <a:avLst/>
              <a:gdLst/>
              <a:ahLst/>
              <a:cxnLst/>
              <a:rect l="l" t="t" r="r" b="b"/>
              <a:pathLst>
                <a:path w="1352" h="2572" extrusionOk="0">
                  <a:moveTo>
                    <a:pt x="666" y="0"/>
                  </a:moveTo>
                  <a:cubicBezTo>
                    <a:pt x="286" y="0"/>
                    <a:pt x="19" y="248"/>
                    <a:pt x="19" y="704"/>
                  </a:cubicBezTo>
                  <a:cubicBezTo>
                    <a:pt x="0" y="1142"/>
                    <a:pt x="0" y="1561"/>
                    <a:pt x="19" y="1961"/>
                  </a:cubicBezTo>
                  <a:cubicBezTo>
                    <a:pt x="38" y="2304"/>
                    <a:pt x="286" y="2513"/>
                    <a:pt x="590" y="2570"/>
                  </a:cubicBezTo>
                  <a:cubicBezTo>
                    <a:pt x="603" y="2571"/>
                    <a:pt x="617" y="2571"/>
                    <a:pt x="630" y="2571"/>
                  </a:cubicBezTo>
                  <a:cubicBezTo>
                    <a:pt x="903" y="2571"/>
                    <a:pt x="1184" y="2385"/>
                    <a:pt x="1257" y="2094"/>
                  </a:cubicBezTo>
                  <a:cubicBezTo>
                    <a:pt x="1333" y="1828"/>
                    <a:pt x="1333" y="1542"/>
                    <a:pt x="1352" y="1276"/>
                  </a:cubicBezTo>
                  <a:lnTo>
                    <a:pt x="1333" y="1276"/>
                  </a:lnTo>
                  <a:cubicBezTo>
                    <a:pt x="1333" y="1085"/>
                    <a:pt x="1352" y="876"/>
                    <a:pt x="1333" y="685"/>
                  </a:cubicBezTo>
                  <a:cubicBezTo>
                    <a:pt x="1314" y="248"/>
                    <a:pt x="1047" y="0"/>
                    <a:pt x="666" y="0"/>
                  </a:cubicBezTo>
                  <a:close/>
                </a:path>
              </a:pathLst>
            </a:custGeom>
            <a:solidFill>
              <a:schemeClr val="bg1"/>
            </a:solidFill>
            <a:ln w="3175">
              <a:solidFill>
                <a:schemeClr val="bg1"/>
              </a:solid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2000" kern="0" dirty="0">
                <a:solidFill>
                  <a:srgbClr val="000000"/>
                </a:solidFill>
                <a:latin typeface="+mn-lt"/>
                <a:ea typeface="+mn-ea"/>
                <a:cs typeface="Arial"/>
                <a:sym typeface="Arial"/>
              </a:endParaRPr>
            </a:p>
          </p:txBody>
        </p:sp>
        <p:sp>
          <p:nvSpPr>
            <p:cNvPr id="17" name="Google Shape;2918;p46">
              <a:extLst>
                <a:ext uri="{FF2B5EF4-FFF2-40B4-BE49-F238E27FC236}">
                  <a16:creationId xmlns:a16="http://schemas.microsoft.com/office/drawing/2014/main" id="{C2909616-64F6-E71F-F1E4-4406664951E1}"/>
                </a:ext>
              </a:extLst>
            </p:cNvPr>
            <p:cNvSpPr/>
            <p:nvPr/>
          </p:nvSpPr>
          <p:spPr>
            <a:xfrm>
              <a:off x="2604457" y="4151830"/>
              <a:ext cx="54494" cy="111063"/>
            </a:xfrm>
            <a:custGeom>
              <a:avLst/>
              <a:gdLst/>
              <a:ahLst/>
              <a:cxnLst/>
              <a:rect l="l" t="t" r="r" b="b"/>
              <a:pathLst>
                <a:path w="1333" h="2541" extrusionOk="0">
                  <a:moveTo>
                    <a:pt x="694" y="1"/>
                  </a:moveTo>
                  <a:cubicBezTo>
                    <a:pt x="672" y="1"/>
                    <a:pt x="650" y="2"/>
                    <a:pt x="628" y="4"/>
                  </a:cubicBezTo>
                  <a:cubicBezTo>
                    <a:pt x="248" y="24"/>
                    <a:pt x="19" y="290"/>
                    <a:pt x="0" y="709"/>
                  </a:cubicBezTo>
                  <a:lnTo>
                    <a:pt x="0" y="1280"/>
                  </a:lnTo>
                  <a:lnTo>
                    <a:pt x="0" y="1832"/>
                  </a:lnTo>
                  <a:cubicBezTo>
                    <a:pt x="19" y="2289"/>
                    <a:pt x="248" y="2517"/>
                    <a:pt x="628" y="2537"/>
                  </a:cubicBezTo>
                  <a:cubicBezTo>
                    <a:pt x="653" y="2539"/>
                    <a:pt x="676" y="2540"/>
                    <a:pt x="700" y="2540"/>
                  </a:cubicBezTo>
                  <a:cubicBezTo>
                    <a:pt x="1044" y="2540"/>
                    <a:pt x="1296" y="2283"/>
                    <a:pt x="1314" y="1908"/>
                  </a:cubicBezTo>
                  <a:cubicBezTo>
                    <a:pt x="1333" y="1470"/>
                    <a:pt x="1333" y="1052"/>
                    <a:pt x="1314" y="633"/>
                  </a:cubicBezTo>
                  <a:cubicBezTo>
                    <a:pt x="1296" y="258"/>
                    <a:pt x="1011" y="1"/>
                    <a:pt x="694" y="1"/>
                  </a:cubicBezTo>
                  <a:close/>
                </a:path>
              </a:pathLst>
            </a:custGeom>
            <a:solidFill>
              <a:schemeClr val="bg1"/>
            </a:solidFill>
            <a:ln w="3175">
              <a:solidFill>
                <a:schemeClr val="bg1"/>
              </a:solid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2000" kern="0" dirty="0">
                <a:solidFill>
                  <a:srgbClr val="000000"/>
                </a:solidFill>
                <a:latin typeface="+mn-lt"/>
                <a:ea typeface="+mn-ea"/>
                <a:cs typeface="Arial"/>
                <a:sym typeface="Arial"/>
              </a:endParaRPr>
            </a:p>
          </p:txBody>
        </p:sp>
        <p:sp>
          <p:nvSpPr>
            <p:cNvPr id="18" name="Google Shape;2919;p46">
              <a:extLst>
                <a:ext uri="{FF2B5EF4-FFF2-40B4-BE49-F238E27FC236}">
                  <a16:creationId xmlns:a16="http://schemas.microsoft.com/office/drawing/2014/main" id="{E59BE094-5EB2-50EB-287A-50D154333636}"/>
                </a:ext>
              </a:extLst>
            </p:cNvPr>
            <p:cNvSpPr/>
            <p:nvPr/>
          </p:nvSpPr>
          <p:spPr>
            <a:xfrm>
              <a:off x="1719555" y="4315909"/>
              <a:ext cx="55270" cy="113422"/>
            </a:xfrm>
            <a:custGeom>
              <a:avLst/>
              <a:gdLst/>
              <a:ahLst/>
              <a:cxnLst/>
              <a:rect l="l" t="t" r="r" b="b"/>
              <a:pathLst>
                <a:path w="1352" h="2595" extrusionOk="0">
                  <a:moveTo>
                    <a:pt x="628" y="1"/>
                  </a:moveTo>
                  <a:cubicBezTo>
                    <a:pt x="381" y="20"/>
                    <a:pt x="114" y="153"/>
                    <a:pt x="95" y="439"/>
                  </a:cubicBezTo>
                  <a:cubicBezTo>
                    <a:pt x="19" y="972"/>
                    <a:pt x="0" y="1524"/>
                    <a:pt x="38" y="2057"/>
                  </a:cubicBezTo>
                  <a:cubicBezTo>
                    <a:pt x="56" y="2375"/>
                    <a:pt x="352" y="2594"/>
                    <a:pt x="637" y="2594"/>
                  </a:cubicBezTo>
                  <a:cubicBezTo>
                    <a:pt x="660" y="2594"/>
                    <a:pt x="682" y="2593"/>
                    <a:pt x="705" y="2590"/>
                  </a:cubicBezTo>
                  <a:cubicBezTo>
                    <a:pt x="1047" y="2571"/>
                    <a:pt x="1295" y="2305"/>
                    <a:pt x="1333" y="1924"/>
                  </a:cubicBezTo>
                  <a:lnTo>
                    <a:pt x="1333" y="1334"/>
                  </a:lnTo>
                  <a:cubicBezTo>
                    <a:pt x="1352" y="1334"/>
                    <a:pt x="1352" y="1334"/>
                    <a:pt x="1352" y="1296"/>
                  </a:cubicBezTo>
                  <a:cubicBezTo>
                    <a:pt x="1295" y="972"/>
                    <a:pt x="1295" y="667"/>
                    <a:pt x="1238" y="382"/>
                  </a:cubicBezTo>
                  <a:cubicBezTo>
                    <a:pt x="1161" y="115"/>
                    <a:pt x="914" y="1"/>
                    <a:pt x="628" y="1"/>
                  </a:cubicBezTo>
                  <a:close/>
                </a:path>
              </a:pathLst>
            </a:custGeom>
            <a:solidFill>
              <a:schemeClr val="bg1"/>
            </a:solidFill>
            <a:ln w="3175">
              <a:solidFill>
                <a:schemeClr val="bg1"/>
              </a:solid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2000" kern="0" dirty="0">
                <a:solidFill>
                  <a:srgbClr val="000000"/>
                </a:solidFill>
                <a:latin typeface="+mn-lt"/>
                <a:ea typeface="+mn-ea"/>
                <a:cs typeface="Arial"/>
                <a:sym typeface="Arial"/>
              </a:endParaRPr>
            </a:p>
          </p:txBody>
        </p:sp>
        <p:sp>
          <p:nvSpPr>
            <p:cNvPr id="19" name="Google Shape;2920;p46">
              <a:extLst>
                <a:ext uri="{FF2B5EF4-FFF2-40B4-BE49-F238E27FC236}">
                  <a16:creationId xmlns:a16="http://schemas.microsoft.com/office/drawing/2014/main" id="{59C281BC-0FAB-BCAC-08F4-4161C20F78FB}"/>
                </a:ext>
              </a:extLst>
            </p:cNvPr>
            <p:cNvSpPr/>
            <p:nvPr/>
          </p:nvSpPr>
          <p:spPr>
            <a:xfrm>
              <a:off x="1720331" y="3986045"/>
              <a:ext cx="55270" cy="111980"/>
            </a:xfrm>
            <a:custGeom>
              <a:avLst/>
              <a:gdLst/>
              <a:ahLst/>
              <a:cxnLst/>
              <a:rect l="l" t="t" r="r" b="b"/>
              <a:pathLst>
                <a:path w="1352" h="2562" extrusionOk="0">
                  <a:moveTo>
                    <a:pt x="1351" y="1260"/>
                  </a:moveTo>
                  <a:cubicBezTo>
                    <a:pt x="1351" y="1262"/>
                    <a:pt x="1352" y="1264"/>
                    <a:pt x="1352" y="1265"/>
                  </a:cubicBezTo>
                  <a:cubicBezTo>
                    <a:pt x="1352" y="1263"/>
                    <a:pt x="1352" y="1261"/>
                    <a:pt x="1351" y="1260"/>
                  </a:cubicBezTo>
                  <a:close/>
                  <a:moveTo>
                    <a:pt x="721" y="1"/>
                  </a:moveTo>
                  <a:cubicBezTo>
                    <a:pt x="684" y="1"/>
                    <a:pt x="647" y="4"/>
                    <a:pt x="609" y="9"/>
                  </a:cubicBezTo>
                  <a:cubicBezTo>
                    <a:pt x="362" y="28"/>
                    <a:pt x="114" y="123"/>
                    <a:pt x="95" y="390"/>
                  </a:cubicBezTo>
                  <a:cubicBezTo>
                    <a:pt x="38" y="923"/>
                    <a:pt x="0" y="1475"/>
                    <a:pt x="38" y="2027"/>
                  </a:cubicBezTo>
                  <a:cubicBezTo>
                    <a:pt x="75" y="2372"/>
                    <a:pt x="336" y="2561"/>
                    <a:pt x="642" y="2561"/>
                  </a:cubicBezTo>
                  <a:cubicBezTo>
                    <a:pt x="656" y="2561"/>
                    <a:pt x="671" y="2561"/>
                    <a:pt x="686" y="2560"/>
                  </a:cubicBezTo>
                  <a:cubicBezTo>
                    <a:pt x="1028" y="2522"/>
                    <a:pt x="1276" y="2274"/>
                    <a:pt x="1314" y="1913"/>
                  </a:cubicBezTo>
                  <a:cubicBezTo>
                    <a:pt x="1333" y="1665"/>
                    <a:pt x="1314" y="1456"/>
                    <a:pt x="1314" y="1246"/>
                  </a:cubicBezTo>
                  <a:cubicBezTo>
                    <a:pt x="1331" y="1246"/>
                    <a:pt x="1348" y="1246"/>
                    <a:pt x="1351" y="1260"/>
                  </a:cubicBezTo>
                  <a:lnTo>
                    <a:pt x="1351" y="1260"/>
                  </a:lnTo>
                  <a:cubicBezTo>
                    <a:pt x="1314" y="956"/>
                    <a:pt x="1313" y="616"/>
                    <a:pt x="1219" y="333"/>
                  </a:cubicBezTo>
                  <a:cubicBezTo>
                    <a:pt x="1153" y="103"/>
                    <a:pt x="947" y="1"/>
                    <a:pt x="721" y="1"/>
                  </a:cubicBezTo>
                  <a:close/>
                </a:path>
              </a:pathLst>
            </a:custGeom>
            <a:solidFill>
              <a:schemeClr val="bg1"/>
            </a:solidFill>
            <a:ln w="3175">
              <a:solidFill>
                <a:schemeClr val="bg1"/>
              </a:solid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2000" kern="0" dirty="0">
                <a:solidFill>
                  <a:srgbClr val="000000"/>
                </a:solidFill>
                <a:latin typeface="+mn-lt"/>
                <a:ea typeface="+mn-ea"/>
                <a:cs typeface="Arial"/>
                <a:sym typeface="Arial"/>
              </a:endParaRPr>
            </a:p>
          </p:txBody>
        </p:sp>
        <p:sp>
          <p:nvSpPr>
            <p:cNvPr id="20" name="Google Shape;2921;p46">
              <a:extLst>
                <a:ext uri="{FF2B5EF4-FFF2-40B4-BE49-F238E27FC236}">
                  <a16:creationId xmlns:a16="http://schemas.microsoft.com/office/drawing/2014/main" id="{6588B75D-1C32-C9E9-2420-08C78BDF963F}"/>
                </a:ext>
              </a:extLst>
            </p:cNvPr>
            <p:cNvSpPr/>
            <p:nvPr/>
          </p:nvSpPr>
          <p:spPr>
            <a:xfrm>
              <a:off x="1720331" y="4150257"/>
              <a:ext cx="54494" cy="111674"/>
            </a:xfrm>
            <a:custGeom>
              <a:avLst/>
              <a:gdLst/>
              <a:ahLst/>
              <a:cxnLst/>
              <a:rect l="l" t="t" r="r" b="b"/>
              <a:pathLst>
                <a:path w="1333" h="2555" extrusionOk="0">
                  <a:moveTo>
                    <a:pt x="692" y="1"/>
                  </a:moveTo>
                  <a:cubicBezTo>
                    <a:pt x="370" y="1"/>
                    <a:pt x="93" y="174"/>
                    <a:pt x="38" y="535"/>
                  </a:cubicBezTo>
                  <a:cubicBezTo>
                    <a:pt x="0" y="1030"/>
                    <a:pt x="0" y="1525"/>
                    <a:pt x="38" y="2039"/>
                  </a:cubicBezTo>
                  <a:cubicBezTo>
                    <a:pt x="75" y="2366"/>
                    <a:pt x="336" y="2555"/>
                    <a:pt x="641" y="2555"/>
                  </a:cubicBezTo>
                  <a:cubicBezTo>
                    <a:pt x="656" y="2555"/>
                    <a:pt x="671" y="2554"/>
                    <a:pt x="686" y="2553"/>
                  </a:cubicBezTo>
                  <a:cubicBezTo>
                    <a:pt x="1047" y="2534"/>
                    <a:pt x="1276" y="2287"/>
                    <a:pt x="1314" y="1906"/>
                  </a:cubicBezTo>
                  <a:lnTo>
                    <a:pt x="1314" y="1297"/>
                  </a:lnTo>
                  <a:cubicBezTo>
                    <a:pt x="1314" y="1107"/>
                    <a:pt x="1333" y="897"/>
                    <a:pt x="1314" y="669"/>
                  </a:cubicBezTo>
                  <a:cubicBezTo>
                    <a:pt x="1276" y="288"/>
                    <a:pt x="1066" y="60"/>
                    <a:pt x="743" y="2"/>
                  </a:cubicBezTo>
                  <a:cubicBezTo>
                    <a:pt x="726" y="1"/>
                    <a:pt x="709" y="1"/>
                    <a:pt x="692" y="1"/>
                  </a:cubicBezTo>
                  <a:close/>
                </a:path>
              </a:pathLst>
            </a:custGeom>
            <a:solidFill>
              <a:schemeClr val="bg1"/>
            </a:solidFill>
            <a:ln w="3175">
              <a:solidFill>
                <a:schemeClr val="bg1"/>
              </a:solid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2000" kern="0" dirty="0">
                <a:solidFill>
                  <a:srgbClr val="000000"/>
                </a:solidFill>
                <a:latin typeface="+mn-lt"/>
                <a:ea typeface="+mn-ea"/>
                <a:cs typeface="Arial"/>
                <a:sym typeface="Arial"/>
              </a:endParaRPr>
            </a:p>
          </p:txBody>
        </p:sp>
        <p:sp>
          <p:nvSpPr>
            <p:cNvPr id="21" name="Google Shape;2922;p46">
              <a:extLst>
                <a:ext uri="{FF2B5EF4-FFF2-40B4-BE49-F238E27FC236}">
                  <a16:creationId xmlns:a16="http://schemas.microsoft.com/office/drawing/2014/main" id="{42E68ADE-B667-BFD0-D8C6-3A40492812AB}"/>
                </a:ext>
              </a:extLst>
            </p:cNvPr>
            <p:cNvSpPr/>
            <p:nvPr/>
          </p:nvSpPr>
          <p:spPr>
            <a:xfrm>
              <a:off x="1563881" y="4316741"/>
              <a:ext cx="52981" cy="114077"/>
            </a:xfrm>
            <a:custGeom>
              <a:avLst/>
              <a:gdLst/>
              <a:ahLst/>
              <a:cxnLst/>
              <a:rect l="l" t="t" r="r" b="b"/>
              <a:pathLst>
                <a:path w="1296" h="2610" extrusionOk="0">
                  <a:moveTo>
                    <a:pt x="667" y="1"/>
                  </a:moveTo>
                  <a:cubicBezTo>
                    <a:pt x="324" y="1"/>
                    <a:pt x="39" y="268"/>
                    <a:pt x="20" y="572"/>
                  </a:cubicBezTo>
                  <a:cubicBezTo>
                    <a:pt x="1" y="1048"/>
                    <a:pt x="1" y="1524"/>
                    <a:pt x="20" y="2000"/>
                  </a:cubicBezTo>
                  <a:cubicBezTo>
                    <a:pt x="39" y="2343"/>
                    <a:pt x="381" y="2609"/>
                    <a:pt x="686" y="2609"/>
                  </a:cubicBezTo>
                  <a:cubicBezTo>
                    <a:pt x="1010" y="2609"/>
                    <a:pt x="1257" y="2362"/>
                    <a:pt x="1276" y="2000"/>
                  </a:cubicBezTo>
                  <a:lnTo>
                    <a:pt x="1276" y="1315"/>
                  </a:lnTo>
                  <a:cubicBezTo>
                    <a:pt x="1276" y="1086"/>
                    <a:pt x="1295" y="839"/>
                    <a:pt x="1276" y="572"/>
                  </a:cubicBezTo>
                  <a:cubicBezTo>
                    <a:pt x="1257" y="229"/>
                    <a:pt x="1010" y="1"/>
                    <a:pt x="667" y="1"/>
                  </a:cubicBezTo>
                  <a:close/>
                </a:path>
              </a:pathLst>
            </a:custGeom>
            <a:solidFill>
              <a:schemeClr val="bg1"/>
            </a:solidFill>
            <a:ln w="3175">
              <a:solidFill>
                <a:schemeClr val="bg1"/>
              </a:solid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2000" kern="0" dirty="0">
                <a:solidFill>
                  <a:srgbClr val="000000"/>
                </a:solidFill>
                <a:latin typeface="+mn-lt"/>
                <a:ea typeface="+mn-ea"/>
                <a:cs typeface="Arial"/>
                <a:sym typeface="Arial"/>
              </a:endParaRPr>
            </a:p>
          </p:txBody>
        </p:sp>
        <p:sp>
          <p:nvSpPr>
            <p:cNvPr id="22" name="Google Shape;2923;p46">
              <a:extLst>
                <a:ext uri="{FF2B5EF4-FFF2-40B4-BE49-F238E27FC236}">
                  <a16:creationId xmlns:a16="http://schemas.microsoft.com/office/drawing/2014/main" id="{78CB1FF9-B599-77D0-8618-AFC367FEDDFA}"/>
                </a:ext>
              </a:extLst>
            </p:cNvPr>
            <p:cNvSpPr/>
            <p:nvPr/>
          </p:nvSpPr>
          <p:spPr>
            <a:xfrm>
              <a:off x="1564659" y="3984734"/>
              <a:ext cx="52205" cy="112374"/>
            </a:xfrm>
            <a:custGeom>
              <a:avLst/>
              <a:gdLst/>
              <a:ahLst/>
              <a:cxnLst/>
              <a:rect l="l" t="t" r="r" b="b"/>
              <a:pathLst>
                <a:path w="1277" h="2571" extrusionOk="0">
                  <a:moveTo>
                    <a:pt x="648" y="1"/>
                  </a:moveTo>
                  <a:cubicBezTo>
                    <a:pt x="286" y="1"/>
                    <a:pt x="20" y="267"/>
                    <a:pt x="1" y="629"/>
                  </a:cubicBezTo>
                  <a:lnTo>
                    <a:pt x="1" y="1257"/>
                  </a:lnTo>
                  <a:lnTo>
                    <a:pt x="1" y="1981"/>
                  </a:lnTo>
                  <a:cubicBezTo>
                    <a:pt x="20" y="2324"/>
                    <a:pt x="305" y="2571"/>
                    <a:pt x="648" y="2571"/>
                  </a:cubicBezTo>
                  <a:cubicBezTo>
                    <a:pt x="991" y="2571"/>
                    <a:pt x="1238" y="2362"/>
                    <a:pt x="1257" y="2000"/>
                  </a:cubicBezTo>
                  <a:cubicBezTo>
                    <a:pt x="1276" y="1524"/>
                    <a:pt x="1276" y="1086"/>
                    <a:pt x="1257" y="610"/>
                  </a:cubicBezTo>
                  <a:cubicBezTo>
                    <a:pt x="1257" y="229"/>
                    <a:pt x="991" y="1"/>
                    <a:pt x="648" y="1"/>
                  </a:cubicBezTo>
                  <a:close/>
                </a:path>
              </a:pathLst>
            </a:custGeom>
            <a:solidFill>
              <a:schemeClr val="bg1"/>
            </a:solidFill>
            <a:ln w="3175">
              <a:solidFill>
                <a:schemeClr val="bg1"/>
              </a:solid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2000" kern="0" dirty="0">
                <a:solidFill>
                  <a:srgbClr val="000000"/>
                </a:solidFill>
                <a:latin typeface="+mn-lt"/>
                <a:ea typeface="+mn-ea"/>
                <a:cs typeface="Arial"/>
                <a:sym typeface="Arial"/>
              </a:endParaRPr>
            </a:p>
          </p:txBody>
        </p:sp>
        <p:sp>
          <p:nvSpPr>
            <p:cNvPr id="23" name="Google Shape;2924;p46">
              <a:extLst>
                <a:ext uri="{FF2B5EF4-FFF2-40B4-BE49-F238E27FC236}">
                  <a16:creationId xmlns:a16="http://schemas.microsoft.com/office/drawing/2014/main" id="{BAA9F214-9832-C018-47C2-CDB5BB81C12E}"/>
                </a:ext>
              </a:extLst>
            </p:cNvPr>
            <p:cNvSpPr/>
            <p:nvPr/>
          </p:nvSpPr>
          <p:spPr>
            <a:xfrm>
              <a:off x="1564659" y="4152835"/>
              <a:ext cx="52205" cy="111542"/>
            </a:xfrm>
            <a:custGeom>
              <a:avLst/>
              <a:gdLst/>
              <a:ahLst/>
              <a:cxnLst/>
              <a:rect l="l" t="t" r="r" b="b"/>
              <a:pathLst>
                <a:path w="1277" h="2552" extrusionOk="0">
                  <a:moveTo>
                    <a:pt x="667" y="1"/>
                  </a:moveTo>
                  <a:cubicBezTo>
                    <a:pt x="324" y="1"/>
                    <a:pt x="39" y="229"/>
                    <a:pt x="20" y="572"/>
                  </a:cubicBezTo>
                  <a:cubicBezTo>
                    <a:pt x="1" y="1048"/>
                    <a:pt x="1" y="1524"/>
                    <a:pt x="20" y="2000"/>
                  </a:cubicBezTo>
                  <a:cubicBezTo>
                    <a:pt x="20" y="2304"/>
                    <a:pt x="362" y="2552"/>
                    <a:pt x="667" y="2552"/>
                  </a:cubicBezTo>
                  <a:cubicBezTo>
                    <a:pt x="1029" y="2514"/>
                    <a:pt x="1238" y="2304"/>
                    <a:pt x="1257" y="1942"/>
                  </a:cubicBezTo>
                  <a:lnTo>
                    <a:pt x="1257" y="1257"/>
                  </a:lnTo>
                  <a:cubicBezTo>
                    <a:pt x="1276" y="1048"/>
                    <a:pt x="1276" y="838"/>
                    <a:pt x="1276" y="667"/>
                  </a:cubicBezTo>
                  <a:lnTo>
                    <a:pt x="1276" y="572"/>
                  </a:lnTo>
                  <a:cubicBezTo>
                    <a:pt x="1257" y="210"/>
                    <a:pt x="1029" y="1"/>
                    <a:pt x="667" y="1"/>
                  </a:cubicBezTo>
                  <a:close/>
                </a:path>
              </a:pathLst>
            </a:custGeom>
            <a:solidFill>
              <a:schemeClr val="bg1"/>
            </a:solidFill>
            <a:ln w="3175">
              <a:solidFill>
                <a:schemeClr val="bg1"/>
              </a:solid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2000" kern="0" dirty="0">
                <a:solidFill>
                  <a:srgbClr val="000000"/>
                </a:solidFill>
                <a:latin typeface="+mn-lt"/>
                <a:ea typeface="+mn-ea"/>
                <a:cs typeface="Arial"/>
                <a:sym typeface="Arial"/>
              </a:endParaRPr>
            </a:p>
          </p:txBody>
        </p:sp>
      </p:grpSp>
      <p:pic>
        <p:nvPicPr>
          <p:cNvPr id="7" name="Picture 6">
            <a:extLst>
              <a:ext uri="{FF2B5EF4-FFF2-40B4-BE49-F238E27FC236}">
                <a16:creationId xmlns:a16="http://schemas.microsoft.com/office/drawing/2014/main" id="{D1DB7038-E62B-C508-A0AE-4306154847E1}"/>
              </a:ext>
            </a:extLst>
          </p:cNvPr>
          <p:cNvPicPr>
            <a:picLocks noChangeAspect="1"/>
          </p:cNvPicPr>
          <p:nvPr/>
        </p:nvPicPr>
        <p:blipFill>
          <a:blip r:embed="rId7"/>
          <a:stretch>
            <a:fillRect/>
          </a:stretch>
        </p:blipFill>
        <p:spPr>
          <a:xfrm>
            <a:off x="2674837" y="2076356"/>
            <a:ext cx="1036410" cy="1036410"/>
          </a:xfrm>
          <a:prstGeom prst="rect">
            <a:avLst/>
          </a:prstGeom>
        </p:spPr>
      </p:pic>
      <p:pic>
        <p:nvPicPr>
          <p:cNvPr id="25" name="Picture 24">
            <a:extLst>
              <a:ext uri="{FF2B5EF4-FFF2-40B4-BE49-F238E27FC236}">
                <a16:creationId xmlns:a16="http://schemas.microsoft.com/office/drawing/2014/main" id="{9E7B0868-BE8B-CC5E-81A9-A81D050A1092}"/>
              </a:ext>
            </a:extLst>
          </p:cNvPr>
          <p:cNvPicPr>
            <a:picLocks noChangeAspect="1"/>
          </p:cNvPicPr>
          <p:nvPr/>
        </p:nvPicPr>
        <p:blipFill>
          <a:blip r:embed="rId8"/>
          <a:stretch>
            <a:fillRect/>
          </a:stretch>
        </p:blipFill>
        <p:spPr>
          <a:xfrm>
            <a:off x="5542979" y="2120770"/>
            <a:ext cx="865707" cy="926672"/>
          </a:xfrm>
          <a:prstGeom prst="rect">
            <a:avLst/>
          </a:prstGeom>
        </p:spPr>
      </p:pic>
      <p:pic>
        <p:nvPicPr>
          <p:cNvPr id="28" name="Graphic 27" descr="Teacher outline">
            <a:extLst>
              <a:ext uri="{FF2B5EF4-FFF2-40B4-BE49-F238E27FC236}">
                <a16:creationId xmlns:a16="http://schemas.microsoft.com/office/drawing/2014/main" id="{49F1F718-B375-3B62-BD65-1F3AD3EBDFA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34043" y="2099447"/>
            <a:ext cx="914400" cy="914400"/>
          </a:xfrm>
          <a:prstGeom prst="rect">
            <a:avLst/>
          </a:prstGeom>
        </p:spPr>
      </p:pic>
      <p:sp>
        <p:nvSpPr>
          <p:cNvPr id="26" name="Google Shape;1036;p32">
            <a:extLst>
              <a:ext uri="{FF2B5EF4-FFF2-40B4-BE49-F238E27FC236}">
                <a16:creationId xmlns:a16="http://schemas.microsoft.com/office/drawing/2014/main" id="{EFC85B20-C7B3-32D1-7942-99E4202D8712}"/>
              </a:ext>
            </a:extLst>
          </p:cNvPr>
          <p:cNvSpPr/>
          <p:nvPr/>
        </p:nvSpPr>
        <p:spPr>
          <a:xfrm>
            <a:off x="8963292" y="3707690"/>
            <a:ext cx="2576400" cy="2522800"/>
          </a:xfrm>
          <a:prstGeom prst="roundRect">
            <a:avLst>
              <a:gd name="adj" fmla="val 8047"/>
            </a:avLst>
          </a:prstGeom>
          <a:solidFill>
            <a:srgbClr val="E6E6E6"/>
          </a:solidFill>
          <a:ln>
            <a:solidFill>
              <a:srgbClr val="75787B"/>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mn-lt"/>
              <a:cs typeface="Arial"/>
              <a:sym typeface="Arial"/>
            </a:endParaRPr>
          </a:p>
        </p:txBody>
      </p:sp>
      <p:sp>
        <p:nvSpPr>
          <p:cNvPr id="27" name="Google Shape;1034;p32">
            <a:extLst>
              <a:ext uri="{FF2B5EF4-FFF2-40B4-BE49-F238E27FC236}">
                <a16:creationId xmlns:a16="http://schemas.microsoft.com/office/drawing/2014/main" id="{D17E2E64-559F-7CF5-08EA-D46109E5FD83}"/>
              </a:ext>
            </a:extLst>
          </p:cNvPr>
          <p:cNvSpPr/>
          <p:nvPr/>
        </p:nvSpPr>
        <p:spPr>
          <a:xfrm>
            <a:off x="9638292" y="1912115"/>
            <a:ext cx="1365600" cy="1365600"/>
          </a:xfrm>
          <a:prstGeom prst="ellipse">
            <a:avLst/>
          </a:pr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cxnSp>
        <p:nvCxnSpPr>
          <p:cNvPr id="29" name="Google Shape;1035;p32">
            <a:extLst>
              <a:ext uri="{FF2B5EF4-FFF2-40B4-BE49-F238E27FC236}">
                <a16:creationId xmlns:a16="http://schemas.microsoft.com/office/drawing/2014/main" id="{9644AC32-6BB7-6A66-2FBC-F48C3665E6E1}"/>
              </a:ext>
            </a:extLst>
          </p:cNvPr>
          <p:cNvCxnSpPr>
            <a:cxnSpLocks/>
          </p:cNvCxnSpPr>
          <p:nvPr/>
        </p:nvCxnSpPr>
        <p:spPr>
          <a:xfrm rot="10800000">
            <a:off x="10321092" y="3269690"/>
            <a:ext cx="0" cy="438000"/>
          </a:xfrm>
          <a:prstGeom prst="straightConnector1">
            <a:avLst/>
          </a:prstGeom>
          <a:noFill/>
          <a:ln w="19050" cap="flat" cmpd="sng">
            <a:solidFill>
              <a:schemeClr val="accent4"/>
            </a:solidFill>
            <a:prstDash val="solid"/>
            <a:round/>
            <a:headEnd type="none" w="med" len="med"/>
            <a:tailEnd type="none" w="med" len="med"/>
          </a:ln>
        </p:spPr>
      </p:cxnSp>
      <p:sp>
        <p:nvSpPr>
          <p:cNvPr id="30" name="Google Shape;1049;p32">
            <a:extLst>
              <a:ext uri="{FF2B5EF4-FFF2-40B4-BE49-F238E27FC236}">
                <a16:creationId xmlns:a16="http://schemas.microsoft.com/office/drawing/2014/main" id="{F9D7C690-80A3-9140-EA81-F2C860F4783D}"/>
              </a:ext>
            </a:extLst>
          </p:cNvPr>
          <p:cNvSpPr txBox="1"/>
          <p:nvPr/>
        </p:nvSpPr>
        <p:spPr>
          <a:xfrm>
            <a:off x="9032891" y="4244529"/>
            <a:ext cx="2437200" cy="1449123"/>
          </a:xfrm>
          <a:prstGeom prst="rect">
            <a:avLst/>
          </a:prstGeom>
          <a:noFill/>
          <a:ln>
            <a:noFill/>
          </a:ln>
        </p:spPr>
        <p:txBody>
          <a:bodyPr spcFirstLastPara="1" wrap="square" lIns="121900" tIns="121900" rIns="121900" bIns="121900" anchor="ctr" anchorCtr="0">
            <a:noAutofit/>
          </a:bodyPr>
          <a:lstStyle/>
          <a:p>
            <a:pPr algn="ctr">
              <a:spcBef>
                <a:spcPts val="0"/>
              </a:spcBef>
              <a:spcAft>
                <a:spcPts val="0"/>
              </a:spcAft>
            </a:pPr>
            <a:r>
              <a:rPr lang="en-US" sz="2200" dirty="0">
                <a:solidFill>
                  <a:schemeClr val="dk1"/>
                </a:solidFill>
                <a:latin typeface="+mn-lt"/>
                <a:ea typeface="Fira Sans Extra Condensed Medium"/>
                <a:cs typeface="Fira Sans Extra Condensed Medium"/>
                <a:sym typeface="Fira Sans Extra Condensed Medium"/>
              </a:rPr>
              <a:t>Chafee Training and Education Grant</a:t>
            </a:r>
            <a:endParaRPr lang="en-US" sz="2200" dirty="0">
              <a:latin typeface="+mn-lt"/>
            </a:endParaRPr>
          </a:p>
        </p:txBody>
      </p:sp>
      <p:pic>
        <p:nvPicPr>
          <p:cNvPr id="32" name="Graphic 31" descr="User with solid fill">
            <a:extLst>
              <a:ext uri="{FF2B5EF4-FFF2-40B4-BE49-F238E27FC236}">
                <a16:creationId xmlns:a16="http://schemas.microsoft.com/office/drawing/2014/main" id="{4E2436AD-39B7-537F-23CD-9ECED63CD67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863892" y="2137361"/>
            <a:ext cx="914400" cy="914400"/>
          </a:xfrm>
          <a:prstGeom prst="rect">
            <a:avLst/>
          </a:prstGeom>
        </p:spPr>
      </p:pic>
    </p:spTree>
    <p:extLst>
      <p:ext uri="{BB962C8B-B14F-4D97-AF65-F5344CB8AC3E}">
        <p14:creationId xmlns:p14="http://schemas.microsoft.com/office/powerpoint/2010/main" val="27024223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0" name="Straight Arrow Connector 59">
            <a:extLst>
              <a:ext uri="{FF2B5EF4-FFF2-40B4-BE49-F238E27FC236}">
                <a16:creationId xmlns:a16="http://schemas.microsoft.com/office/drawing/2014/main" id="{221DAD17-2956-363D-6C65-7DC6F2AFF7D8}"/>
              </a:ext>
            </a:extLst>
          </p:cNvPr>
          <p:cNvCxnSpPr>
            <a:cxnSpLocks/>
          </p:cNvCxnSpPr>
          <p:nvPr/>
        </p:nvCxnSpPr>
        <p:spPr>
          <a:xfrm flipV="1">
            <a:off x="4116388" y="2829684"/>
            <a:ext cx="1625206" cy="1244846"/>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61" name="Straight Arrow Connector 60">
            <a:extLst>
              <a:ext uri="{FF2B5EF4-FFF2-40B4-BE49-F238E27FC236}">
                <a16:creationId xmlns:a16="http://schemas.microsoft.com/office/drawing/2014/main" id="{0EE9FDF0-91B3-9486-D7EC-5FBBE34E237D}"/>
              </a:ext>
            </a:extLst>
          </p:cNvPr>
          <p:cNvCxnSpPr>
            <a:cxnSpLocks/>
          </p:cNvCxnSpPr>
          <p:nvPr/>
        </p:nvCxnSpPr>
        <p:spPr>
          <a:xfrm>
            <a:off x="4116389" y="4094232"/>
            <a:ext cx="1445375" cy="14870"/>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63" name="Straight Arrow Connector 62">
            <a:extLst>
              <a:ext uri="{FF2B5EF4-FFF2-40B4-BE49-F238E27FC236}">
                <a16:creationId xmlns:a16="http://schemas.microsoft.com/office/drawing/2014/main" id="{6D4BB0B8-520A-E5B5-289E-B86ED5B24CCE}"/>
              </a:ext>
            </a:extLst>
          </p:cNvPr>
          <p:cNvCxnSpPr>
            <a:cxnSpLocks/>
          </p:cNvCxnSpPr>
          <p:nvPr/>
        </p:nvCxnSpPr>
        <p:spPr>
          <a:xfrm>
            <a:off x="4136237" y="4109102"/>
            <a:ext cx="1425527" cy="1199498"/>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3" name="Title 2">
            <a:extLst>
              <a:ext uri="{FF2B5EF4-FFF2-40B4-BE49-F238E27FC236}">
                <a16:creationId xmlns:a16="http://schemas.microsoft.com/office/drawing/2014/main" id="{22D37C98-13BC-C926-78C4-3127FA814A6A}"/>
              </a:ext>
            </a:extLst>
          </p:cNvPr>
          <p:cNvSpPr>
            <a:spLocks noGrp="1"/>
          </p:cNvSpPr>
          <p:nvPr>
            <p:ph type="title"/>
          </p:nvPr>
        </p:nvSpPr>
        <p:spPr/>
        <p:txBody>
          <a:bodyPr/>
          <a:lstStyle/>
          <a:p>
            <a:r>
              <a:rPr lang="en-US" altLang="en-US" dirty="0"/>
              <a:t>Institutional Funds</a:t>
            </a:r>
            <a:endParaRPr lang="en-US" dirty="0"/>
          </a:p>
        </p:txBody>
      </p:sp>
      <p:grpSp>
        <p:nvGrpSpPr>
          <p:cNvPr id="2" name="Group 1">
            <a:extLst>
              <a:ext uri="{FF2B5EF4-FFF2-40B4-BE49-F238E27FC236}">
                <a16:creationId xmlns:a16="http://schemas.microsoft.com/office/drawing/2014/main" id="{D54FF2E8-D4EF-BB96-C35A-7E5AE5B2A868}"/>
              </a:ext>
            </a:extLst>
          </p:cNvPr>
          <p:cNvGrpSpPr/>
          <p:nvPr/>
        </p:nvGrpSpPr>
        <p:grpSpPr>
          <a:xfrm>
            <a:off x="5930495" y="1996985"/>
            <a:ext cx="5364801" cy="4255534"/>
            <a:chOff x="5396634" y="1958333"/>
            <a:chExt cx="5364801" cy="4255534"/>
          </a:xfrm>
        </p:grpSpPr>
        <p:grpSp>
          <p:nvGrpSpPr>
            <p:cNvPr id="14" name="Google Shape;871;p29">
              <a:extLst>
                <a:ext uri="{FF2B5EF4-FFF2-40B4-BE49-F238E27FC236}">
                  <a16:creationId xmlns:a16="http://schemas.microsoft.com/office/drawing/2014/main" id="{44218566-D98E-C48F-B7DB-2E51B87D3EB3}"/>
                </a:ext>
              </a:extLst>
            </p:cNvPr>
            <p:cNvGrpSpPr/>
            <p:nvPr/>
          </p:nvGrpSpPr>
          <p:grpSpPr>
            <a:xfrm>
              <a:off x="5396634" y="1958333"/>
              <a:ext cx="5364801" cy="4255534"/>
              <a:chOff x="4047475" y="1468750"/>
              <a:chExt cx="4023600" cy="3191650"/>
            </a:xfrm>
          </p:grpSpPr>
          <p:sp>
            <p:nvSpPr>
              <p:cNvPr id="37" name="Google Shape;872;p29">
                <a:extLst>
                  <a:ext uri="{FF2B5EF4-FFF2-40B4-BE49-F238E27FC236}">
                    <a16:creationId xmlns:a16="http://schemas.microsoft.com/office/drawing/2014/main" id="{AAE510D5-878E-1C32-3127-01C62D5B57AA}"/>
                  </a:ext>
                </a:extLst>
              </p:cNvPr>
              <p:cNvSpPr/>
              <p:nvPr/>
            </p:nvSpPr>
            <p:spPr>
              <a:xfrm>
                <a:off x="4047475" y="1468750"/>
                <a:ext cx="4023600" cy="931200"/>
              </a:xfrm>
              <a:prstGeom prst="roundRect">
                <a:avLst>
                  <a:gd name="adj" fmla="val 16667"/>
                </a:avLst>
              </a:prstGeom>
              <a:solidFill>
                <a:schemeClr val="bg1">
                  <a:lumMod val="85000"/>
                </a:schemeClr>
              </a:solidFill>
              <a:ln>
                <a:solidFill>
                  <a:schemeClr val="tx1">
                    <a:lumMod val="50000"/>
                    <a:lumOff val="50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873;p29">
                <a:extLst>
                  <a:ext uri="{FF2B5EF4-FFF2-40B4-BE49-F238E27FC236}">
                    <a16:creationId xmlns:a16="http://schemas.microsoft.com/office/drawing/2014/main" id="{78F9D614-FF5B-C17C-587F-EA1F9E4D9FD5}"/>
                  </a:ext>
                </a:extLst>
              </p:cNvPr>
              <p:cNvSpPr/>
              <p:nvPr/>
            </p:nvSpPr>
            <p:spPr>
              <a:xfrm>
                <a:off x="4047475" y="2598975"/>
                <a:ext cx="4023600" cy="931200"/>
              </a:xfrm>
              <a:prstGeom prst="roundRect">
                <a:avLst>
                  <a:gd name="adj" fmla="val 16667"/>
                </a:avLst>
              </a:prstGeom>
              <a:solidFill>
                <a:schemeClr val="bg1">
                  <a:lumMod val="85000"/>
                </a:schemeClr>
              </a:solidFill>
              <a:ln>
                <a:solidFill>
                  <a:schemeClr val="tx1">
                    <a:lumMod val="50000"/>
                    <a:lumOff val="50000"/>
                  </a:schemeClr>
                </a:solid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39" name="Google Shape;874;p29">
                <a:extLst>
                  <a:ext uri="{FF2B5EF4-FFF2-40B4-BE49-F238E27FC236}">
                    <a16:creationId xmlns:a16="http://schemas.microsoft.com/office/drawing/2014/main" id="{A6CD202E-E1CD-57C1-F759-8E00C0564C33}"/>
                  </a:ext>
                </a:extLst>
              </p:cNvPr>
              <p:cNvSpPr/>
              <p:nvPr/>
            </p:nvSpPr>
            <p:spPr>
              <a:xfrm>
                <a:off x="4047475" y="3729200"/>
                <a:ext cx="4023600" cy="931200"/>
              </a:xfrm>
              <a:prstGeom prst="roundRect">
                <a:avLst>
                  <a:gd name="adj" fmla="val 16667"/>
                </a:avLst>
              </a:prstGeom>
              <a:solidFill>
                <a:schemeClr val="bg1">
                  <a:lumMod val="85000"/>
                </a:schemeClr>
              </a:solidFill>
              <a:ln>
                <a:solidFill>
                  <a:schemeClr val="tx1">
                    <a:lumMod val="50000"/>
                    <a:lumOff val="50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5" name="Google Shape;888;p29">
              <a:extLst>
                <a:ext uri="{FF2B5EF4-FFF2-40B4-BE49-F238E27FC236}">
                  <a16:creationId xmlns:a16="http://schemas.microsoft.com/office/drawing/2014/main" id="{2B333573-F88B-81B1-1452-BE7215A7ACA1}"/>
                </a:ext>
              </a:extLst>
            </p:cNvPr>
            <p:cNvGrpSpPr/>
            <p:nvPr/>
          </p:nvGrpSpPr>
          <p:grpSpPr>
            <a:xfrm>
              <a:off x="6562685" y="2134233"/>
              <a:ext cx="3896892" cy="858500"/>
              <a:chOff x="4922013" y="1600675"/>
              <a:chExt cx="2922669" cy="643875"/>
            </a:xfrm>
          </p:grpSpPr>
          <p:sp>
            <p:nvSpPr>
              <p:cNvPr id="33" name="Google Shape;889;p29">
                <a:extLst>
                  <a:ext uri="{FF2B5EF4-FFF2-40B4-BE49-F238E27FC236}">
                    <a16:creationId xmlns:a16="http://schemas.microsoft.com/office/drawing/2014/main" id="{36E4B828-786A-E68A-076C-91EFB728BC54}"/>
                  </a:ext>
                </a:extLst>
              </p:cNvPr>
              <p:cNvSpPr txBox="1"/>
              <p:nvPr/>
            </p:nvSpPr>
            <p:spPr>
              <a:xfrm>
                <a:off x="5139813" y="1600675"/>
                <a:ext cx="2704869" cy="643875"/>
              </a:xfrm>
              <a:prstGeom prst="rect">
                <a:avLst/>
              </a:prstGeom>
              <a:noFill/>
              <a:ln>
                <a:noFill/>
              </a:ln>
            </p:spPr>
            <p:txBody>
              <a:bodyPr spcFirstLastPara="1" wrap="square" lIns="121900" tIns="121900" rIns="121900" bIns="121900" anchor="ctr" anchorCtr="0">
                <a:noAutofit/>
              </a:bodyPr>
              <a:lstStyle/>
              <a:p>
                <a:pPr defTabSz="1219170">
                  <a:buClr>
                    <a:srgbClr val="000000"/>
                  </a:buClr>
                </a:pPr>
                <a:r>
                  <a:rPr lang="en-US" sz="2000" kern="0" dirty="0">
                    <a:solidFill>
                      <a:srgbClr val="000000"/>
                    </a:solidFill>
                    <a:latin typeface="+mn-lt"/>
                    <a:ea typeface="Fira Sans Extra Condensed Medium"/>
                    <a:cs typeface="Fira Sans Extra Condensed Medium"/>
                    <a:sym typeface="Fira Sans Extra Condensed Medium"/>
                  </a:rPr>
                  <a:t>Money provided by the college/university </a:t>
                </a:r>
              </a:p>
            </p:txBody>
          </p:sp>
          <p:cxnSp>
            <p:nvCxnSpPr>
              <p:cNvPr id="36" name="Google Shape;892;p29">
                <a:extLst>
                  <a:ext uri="{FF2B5EF4-FFF2-40B4-BE49-F238E27FC236}">
                    <a16:creationId xmlns:a16="http://schemas.microsoft.com/office/drawing/2014/main" id="{0B9043E0-64EA-69FE-511C-3C77C8DA570B}"/>
                  </a:ext>
                </a:extLst>
              </p:cNvPr>
              <p:cNvCxnSpPr/>
              <p:nvPr/>
            </p:nvCxnSpPr>
            <p:spPr>
              <a:xfrm>
                <a:off x="4922013" y="1624150"/>
                <a:ext cx="0" cy="620400"/>
              </a:xfrm>
              <a:prstGeom prst="straightConnector1">
                <a:avLst/>
              </a:prstGeom>
              <a:noFill/>
              <a:ln w="38100" cap="flat" cmpd="sng">
                <a:solidFill>
                  <a:schemeClr val="accent2"/>
                </a:solidFill>
                <a:prstDash val="solid"/>
                <a:round/>
                <a:headEnd type="none" w="med" len="med"/>
                <a:tailEnd type="none" w="med" len="med"/>
              </a:ln>
            </p:spPr>
          </p:cxnSp>
        </p:grpSp>
        <p:grpSp>
          <p:nvGrpSpPr>
            <p:cNvPr id="16" name="Google Shape;893;p29">
              <a:extLst>
                <a:ext uri="{FF2B5EF4-FFF2-40B4-BE49-F238E27FC236}">
                  <a16:creationId xmlns:a16="http://schemas.microsoft.com/office/drawing/2014/main" id="{61C662A0-5C37-D49A-BA9F-628CB2B47293}"/>
                </a:ext>
              </a:extLst>
            </p:cNvPr>
            <p:cNvGrpSpPr/>
            <p:nvPr/>
          </p:nvGrpSpPr>
          <p:grpSpPr>
            <a:xfrm>
              <a:off x="6562685" y="3641200"/>
              <a:ext cx="3896892" cy="858500"/>
              <a:chOff x="4922013" y="2730900"/>
              <a:chExt cx="2922669" cy="643875"/>
            </a:xfrm>
          </p:grpSpPr>
          <p:sp>
            <p:nvSpPr>
              <p:cNvPr id="29" name="Google Shape;894;p29">
                <a:extLst>
                  <a:ext uri="{FF2B5EF4-FFF2-40B4-BE49-F238E27FC236}">
                    <a16:creationId xmlns:a16="http://schemas.microsoft.com/office/drawing/2014/main" id="{243DB82A-CAF1-5607-3B24-543733B4BDD3}"/>
                  </a:ext>
                </a:extLst>
              </p:cNvPr>
              <p:cNvSpPr txBox="1"/>
              <p:nvPr/>
            </p:nvSpPr>
            <p:spPr>
              <a:xfrm>
                <a:off x="5139812" y="2730900"/>
                <a:ext cx="2704870" cy="643875"/>
              </a:xfrm>
              <a:prstGeom prst="rect">
                <a:avLst/>
              </a:prstGeom>
              <a:noFill/>
              <a:ln>
                <a:noFill/>
              </a:ln>
            </p:spPr>
            <p:txBody>
              <a:bodyPr spcFirstLastPara="1" wrap="square" lIns="121900" tIns="121900" rIns="121900" bIns="121900" anchor="ctr" anchorCtr="0">
                <a:noAutofit/>
              </a:bodyPr>
              <a:lstStyle/>
              <a:p>
                <a:pPr defTabSz="1219170">
                  <a:buClr>
                    <a:srgbClr val="000000"/>
                  </a:buClr>
                </a:pPr>
                <a:r>
                  <a:rPr lang="en-US" sz="2000" kern="0" dirty="0">
                    <a:solidFill>
                      <a:srgbClr val="000000"/>
                    </a:solidFill>
                    <a:latin typeface="+mn-lt"/>
                    <a:ea typeface="Fira Sans Extra Condensed Medium"/>
                    <a:cs typeface="Fira Sans Extra Condensed Medium"/>
                    <a:sym typeface="Fira Sans Extra Condensed Medium"/>
                  </a:rPr>
                  <a:t>Offered to incoming and current students</a:t>
                </a:r>
              </a:p>
            </p:txBody>
          </p:sp>
          <p:cxnSp>
            <p:nvCxnSpPr>
              <p:cNvPr id="32" name="Google Shape;897;p29">
                <a:extLst>
                  <a:ext uri="{FF2B5EF4-FFF2-40B4-BE49-F238E27FC236}">
                    <a16:creationId xmlns:a16="http://schemas.microsoft.com/office/drawing/2014/main" id="{B1BBCB2D-E0C1-A3B0-76A6-F98B39B04BAD}"/>
                  </a:ext>
                </a:extLst>
              </p:cNvPr>
              <p:cNvCxnSpPr/>
              <p:nvPr/>
            </p:nvCxnSpPr>
            <p:spPr>
              <a:xfrm>
                <a:off x="4922013" y="2754375"/>
                <a:ext cx="0" cy="620400"/>
              </a:xfrm>
              <a:prstGeom prst="straightConnector1">
                <a:avLst/>
              </a:prstGeom>
              <a:noFill/>
              <a:ln w="38100" cap="flat" cmpd="sng">
                <a:solidFill>
                  <a:schemeClr val="accent2"/>
                </a:solidFill>
                <a:prstDash val="solid"/>
                <a:round/>
                <a:headEnd type="none" w="med" len="med"/>
                <a:tailEnd type="none" w="med" len="med"/>
              </a:ln>
            </p:spPr>
          </p:cxnSp>
        </p:grpSp>
        <p:grpSp>
          <p:nvGrpSpPr>
            <p:cNvPr id="17" name="Google Shape;898;p29">
              <a:extLst>
                <a:ext uri="{FF2B5EF4-FFF2-40B4-BE49-F238E27FC236}">
                  <a16:creationId xmlns:a16="http://schemas.microsoft.com/office/drawing/2014/main" id="{ECD6BEAD-3344-96DD-DA2E-9A8E6FF0A28C}"/>
                </a:ext>
              </a:extLst>
            </p:cNvPr>
            <p:cNvGrpSpPr/>
            <p:nvPr/>
          </p:nvGrpSpPr>
          <p:grpSpPr>
            <a:xfrm>
              <a:off x="6562684" y="5148167"/>
              <a:ext cx="4042941" cy="858500"/>
              <a:chOff x="4922013" y="3861125"/>
              <a:chExt cx="3032206" cy="643875"/>
            </a:xfrm>
          </p:grpSpPr>
          <p:sp>
            <p:nvSpPr>
              <p:cNvPr id="25" name="Google Shape;899;p29">
                <a:extLst>
                  <a:ext uri="{FF2B5EF4-FFF2-40B4-BE49-F238E27FC236}">
                    <a16:creationId xmlns:a16="http://schemas.microsoft.com/office/drawing/2014/main" id="{95577A5D-DA83-FC8E-4C4D-949FEA168732}"/>
                  </a:ext>
                </a:extLst>
              </p:cNvPr>
              <p:cNvSpPr txBox="1"/>
              <p:nvPr/>
            </p:nvSpPr>
            <p:spPr>
              <a:xfrm>
                <a:off x="5139812" y="3861125"/>
                <a:ext cx="2814407" cy="643875"/>
              </a:xfrm>
              <a:prstGeom prst="rect">
                <a:avLst/>
              </a:prstGeom>
              <a:noFill/>
              <a:ln>
                <a:noFill/>
              </a:ln>
            </p:spPr>
            <p:txBody>
              <a:bodyPr spcFirstLastPara="1" wrap="square" lIns="121900" tIns="121900" rIns="121900" bIns="121900" anchor="ctr" anchorCtr="0">
                <a:noAutofit/>
              </a:bodyPr>
              <a:lstStyle/>
              <a:p>
                <a:pPr defTabSz="1219170">
                  <a:buClr>
                    <a:srgbClr val="000000"/>
                  </a:buClr>
                </a:pPr>
                <a:r>
                  <a:rPr lang="en" sz="2000" kern="0" dirty="0">
                    <a:solidFill>
                      <a:srgbClr val="000000"/>
                    </a:solidFill>
                    <a:latin typeface="+mn-lt"/>
                    <a:ea typeface="Fira Sans Extra Condensed Medium"/>
                    <a:cs typeface="Fira Sans Extra Condensed Medium"/>
                    <a:sym typeface="Fira Sans Extra Condensed Medium"/>
                  </a:rPr>
                  <a:t>Check each college’s website for grant and scholarship offerings</a:t>
                </a:r>
                <a:endParaRPr sz="2000" kern="0" dirty="0">
                  <a:solidFill>
                    <a:srgbClr val="000000"/>
                  </a:solidFill>
                  <a:latin typeface="+mn-lt"/>
                  <a:ea typeface="Fira Sans Extra Condensed Medium"/>
                  <a:cs typeface="Fira Sans Extra Condensed Medium"/>
                  <a:sym typeface="Fira Sans Extra Condensed Medium"/>
                </a:endParaRPr>
              </a:p>
            </p:txBody>
          </p:sp>
          <p:cxnSp>
            <p:nvCxnSpPr>
              <p:cNvPr id="28" name="Google Shape;902;p29">
                <a:extLst>
                  <a:ext uri="{FF2B5EF4-FFF2-40B4-BE49-F238E27FC236}">
                    <a16:creationId xmlns:a16="http://schemas.microsoft.com/office/drawing/2014/main" id="{E31EFF86-8BA2-BC6D-3CAA-AD577066D591}"/>
                  </a:ext>
                </a:extLst>
              </p:cNvPr>
              <p:cNvCxnSpPr/>
              <p:nvPr/>
            </p:nvCxnSpPr>
            <p:spPr>
              <a:xfrm>
                <a:off x="4922013" y="3884600"/>
                <a:ext cx="0" cy="620400"/>
              </a:xfrm>
              <a:prstGeom prst="straightConnector1">
                <a:avLst/>
              </a:prstGeom>
              <a:noFill/>
              <a:ln w="38100" cap="flat" cmpd="sng">
                <a:solidFill>
                  <a:schemeClr val="accent2"/>
                </a:solidFill>
                <a:prstDash val="solid"/>
                <a:round/>
                <a:headEnd type="none" w="med" len="med"/>
                <a:tailEnd type="none" w="med" len="med"/>
              </a:ln>
            </p:spPr>
          </p:cxnSp>
        </p:grpSp>
      </p:grpSp>
      <p:pic>
        <p:nvPicPr>
          <p:cNvPr id="70" name="Graphic 69" descr="Internet with solid fill">
            <a:extLst>
              <a:ext uri="{FF2B5EF4-FFF2-40B4-BE49-F238E27FC236}">
                <a16:creationId xmlns:a16="http://schemas.microsoft.com/office/drawing/2014/main" id="{C84985EA-3575-6AA4-BCEE-2F773D5F2A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91248" y="5174519"/>
            <a:ext cx="914400" cy="914400"/>
          </a:xfrm>
          <a:prstGeom prst="rect">
            <a:avLst/>
          </a:prstGeom>
        </p:spPr>
      </p:pic>
      <p:grpSp>
        <p:nvGrpSpPr>
          <p:cNvPr id="71" name="Group 70">
            <a:extLst>
              <a:ext uri="{FF2B5EF4-FFF2-40B4-BE49-F238E27FC236}">
                <a16:creationId xmlns:a16="http://schemas.microsoft.com/office/drawing/2014/main" id="{AD5AA363-F98A-EB98-A839-88A95E02AABA}"/>
              </a:ext>
            </a:extLst>
          </p:cNvPr>
          <p:cNvGrpSpPr>
            <a:grpSpLocks noChangeAspect="1"/>
          </p:cNvGrpSpPr>
          <p:nvPr/>
        </p:nvGrpSpPr>
        <p:grpSpPr>
          <a:xfrm>
            <a:off x="6056658" y="3482260"/>
            <a:ext cx="913724" cy="1367069"/>
            <a:chOff x="5164356" y="2815827"/>
            <a:chExt cx="1717386" cy="2569468"/>
          </a:xfrm>
          <a:solidFill>
            <a:schemeClr val="accent2"/>
          </a:solidFill>
        </p:grpSpPr>
        <p:pic>
          <p:nvPicPr>
            <p:cNvPr id="72" name="Graphic 71" descr="Graduation cap with solid fill">
              <a:extLst>
                <a:ext uri="{FF2B5EF4-FFF2-40B4-BE49-F238E27FC236}">
                  <a16:creationId xmlns:a16="http://schemas.microsoft.com/office/drawing/2014/main" id="{CD04330B-075B-35FA-785C-D6B329EDFF3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68062" y="2815827"/>
              <a:ext cx="1213680" cy="1504935"/>
            </a:xfrm>
            <a:prstGeom prst="rect">
              <a:avLst/>
            </a:prstGeom>
          </p:spPr>
        </p:pic>
        <p:pic>
          <p:nvPicPr>
            <p:cNvPr id="73" name="Graphic 72" descr="Open hand with solid fill">
              <a:extLst>
                <a:ext uri="{FF2B5EF4-FFF2-40B4-BE49-F238E27FC236}">
                  <a16:creationId xmlns:a16="http://schemas.microsoft.com/office/drawing/2014/main" id="{D7E77BD7-C08E-C0F6-A514-C31701A8C49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164356" y="3255778"/>
              <a:ext cx="1717385" cy="2129517"/>
            </a:xfrm>
            <a:prstGeom prst="rect">
              <a:avLst/>
            </a:prstGeom>
          </p:spPr>
        </p:pic>
      </p:grpSp>
      <p:pic>
        <p:nvPicPr>
          <p:cNvPr id="75" name="Graphic 74" descr="Money with solid fill">
            <a:extLst>
              <a:ext uri="{FF2B5EF4-FFF2-40B4-BE49-F238E27FC236}">
                <a16:creationId xmlns:a16="http://schemas.microsoft.com/office/drawing/2014/main" id="{689C916F-D3EC-C7E8-7DD6-A8D61991DD0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096000" y="2144935"/>
            <a:ext cx="914400" cy="914400"/>
          </a:xfrm>
          <a:prstGeom prst="rect">
            <a:avLst/>
          </a:prstGeom>
        </p:spPr>
      </p:pic>
      <p:grpSp>
        <p:nvGrpSpPr>
          <p:cNvPr id="4" name="Group 3">
            <a:extLst>
              <a:ext uri="{FF2B5EF4-FFF2-40B4-BE49-F238E27FC236}">
                <a16:creationId xmlns:a16="http://schemas.microsoft.com/office/drawing/2014/main" id="{563F272B-59B1-CEC8-C647-3D22AF0DCCEA}"/>
              </a:ext>
            </a:extLst>
          </p:cNvPr>
          <p:cNvGrpSpPr>
            <a:grpSpLocks noChangeAspect="1"/>
          </p:cNvGrpSpPr>
          <p:nvPr/>
        </p:nvGrpSpPr>
        <p:grpSpPr>
          <a:xfrm>
            <a:off x="844643" y="2340431"/>
            <a:ext cx="3425270" cy="3651157"/>
            <a:chOff x="1406655" y="3041167"/>
            <a:chExt cx="1563601" cy="1666716"/>
          </a:xfrm>
          <a:solidFill>
            <a:schemeClr val="accent2"/>
          </a:solidFill>
        </p:grpSpPr>
        <p:sp>
          <p:nvSpPr>
            <p:cNvPr id="5" name="Google Shape;2910;p46">
              <a:extLst>
                <a:ext uri="{FF2B5EF4-FFF2-40B4-BE49-F238E27FC236}">
                  <a16:creationId xmlns:a16="http://schemas.microsoft.com/office/drawing/2014/main" id="{CC09D6E4-03D7-2B3A-7647-B7CFBCB12054}"/>
                </a:ext>
              </a:extLst>
            </p:cNvPr>
            <p:cNvSpPr/>
            <p:nvPr/>
          </p:nvSpPr>
          <p:spPr>
            <a:xfrm>
              <a:off x="1406655" y="3041167"/>
              <a:ext cx="1563601" cy="1666716"/>
            </a:xfrm>
            <a:custGeom>
              <a:avLst/>
              <a:gdLst/>
              <a:ahLst/>
              <a:cxnLst/>
              <a:rect l="l" t="t" r="r" b="b"/>
              <a:pathLst>
                <a:path w="38248" h="38133" extrusionOk="0">
                  <a:moveTo>
                    <a:pt x="19115" y="1280"/>
                  </a:moveTo>
                  <a:cubicBezTo>
                    <a:pt x="19143" y="1280"/>
                    <a:pt x="19172" y="1285"/>
                    <a:pt x="19210" y="1294"/>
                  </a:cubicBezTo>
                  <a:cubicBezTo>
                    <a:pt x="20086" y="1542"/>
                    <a:pt x="20981" y="1751"/>
                    <a:pt x="21837" y="1999"/>
                  </a:cubicBezTo>
                  <a:cubicBezTo>
                    <a:pt x="22751" y="2227"/>
                    <a:pt x="23665" y="2494"/>
                    <a:pt x="24560" y="2760"/>
                  </a:cubicBezTo>
                  <a:cubicBezTo>
                    <a:pt x="25036" y="2875"/>
                    <a:pt x="25493" y="2989"/>
                    <a:pt x="25950" y="3103"/>
                  </a:cubicBezTo>
                  <a:cubicBezTo>
                    <a:pt x="26349" y="3198"/>
                    <a:pt x="26787" y="3332"/>
                    <a:pt x="27206" y="3427"/>
                  </a:cubicBezTo>
                  <a:lnTo>
                    <a:pt x="27206" y="3484"/>
                  </a:lnTo>
                  <a:cubicBezTo>
                    <a:pt x="26806" y="3636"/>
                    <a:pt x="26406" y="3750"/>
                    <a:pt x="25988" y="3922"/>
                  </a:cubicBezTo>
                  <a:cubicBezTo>
                    <a:pt x="25093" y="4150"/>
                    <a:pt x="24217" y="4398"/>
                    <a:pt x="23303" y="4626"/>
                  </a:cubicBezTo>
                  <a:cubicBezTo>
                    <a:pt x="22789" y="4740"/>
                    <a:pt x="22275" y="4874"/>
                    <a:pt x="21780" y="5007"/>
                  </a:cubicBezTo>
                  <a:cubicBezTo>
                    <a:pt x="21000" y="5197"/>
                    <a:pt x="20238" y="5445"/>
                    <a:pt x="19458" y="5635"/>
                  </a:cubicBezTo>
                  <a:cubicBezTo>
                    <a:pt x="19362" y="5654"/>
                    <a:pt x="19253" y="5664"/>
                    <a:pt x="19143" y="5664"/>
                  </a:cubicBezTo>
                  <a:cubicBezTo>
                    <a:pt x="19034" y="5664"/>
                    <a:pt x="18925" y="5654"/>
                    <a:pt x="18829" y="5635"/>
                  </a:cubicBezTo>
                  <a:cubicBezTo>
                    <a:pt x="17744" y="5350"/>
                    <a:pt x="16659" y="5026"/>
                    <a:pt x="15574" y="4740"/>
                  </a:cubicBezTo>
                  <a:lnTo>
                    <a:pt x="13423" y="4188"/>
                  </a:lnTo>
                  <a:lnTo>
                    <a:pt x="11081" y="3541"/>
                  </a:lnTo>
                  <a:cubicBezTo>
                    <a:pt x="11043" y="3541"/>
                    <a:pt x="11043" y="3484"/>
                    <a:pt x="11005" y="3465"/>
                  </a:cubicBezTo>
                  <a:cubicBezTo>
                    <a:pt x="11900" y="3236"/>
                    <a:pt x="12756" y="3008"/>
                    <a:pt x="13651" y="2779"/>
                  </a:cubicBezTo>
                  <a:cubicBezTo>
                    <a:pt x="14622" y="2513"/>
                    <a:pt x="15593" y="2227"/>
                    <a:pt x="16564" y="1961"/>
                  </a:cubicBezTo>
                  <a:cubicBezTo>
                    <a:pt x="17382" y="1751"/>
                    <a:pt x="18182" y="1523"/>
                    <a:pt x="19020" y="1294"/>
                  </a:cubicBezTo>
                  <a:cubicBezTo>
                    <a:pt x="19058" y="1285"/>
                    <a:pt x="19086" y="1280"/>
                    <a:pt x="19115" y="1280"/>
                  </a:cubicBezTo>
                  <a:close/>
                  <a:moveTo>
                    <a:pt x="24179" y="5711"/>
                  </a:moveTo>
                  <a:lnTo>
                    <a:pt x="24179" y="9538"/>
                  </a:lnTo>
                  <a:lnTo>
                    <a:pt x="14070" y="9538"/>
                  </a:lnTo>
                  <a:lnTo>
                    <a:pt x="14070" y="5730"/>
                  </a:lnTo>
                  <a:cubicBezTo>
                    <a:pt x="14546" y="5845"/>
                    <a:pt x="14984" y="5940"/>
                    <a:pt x="15403" y="6054"/>
                  </a:cubicBezTo>
                  <a:cubicBezTo>
                    <a:pt x="16431" y="6320"/>
                    <a:pt x="17478" y="6568"/>
                    <a:pt x="18468" y="6892"/>
                  </a:cubicBezTo>
                  <a:cubicBezTo>
                    <a:pt x="18672" y="6958"/>
                    <a:pt x="18868" y="6984"/>
                    <a:pt x="19056" y="6984"/>
                  </a:cubicBezTo>
                  <a:cubicBezTo>
                    <a:pt x="19517" y="6984"/>
                    <a:pt x="19939" y="6828"/>
                    <a:pt x="20371" y="6720"/>
                  </a:cubicBezTo>
                  <a:cubicBezTo>
                    <a:pt x="20924" y="6587"/>
                    <a:pt x="21476" y="6416"/>
                    <a:pt x="22028" y="6282"/>
                  </a:cubicBezTo>
                  <a:cubicBezTo>
                    <a:pt x="22599" y="6111"/>
                    <a:pt x="23170" y="5940"/>
                    <a:pt x="23741" y="5806"/>
                  </a:cubicBezTo>
                  <a:cubicBezTo>
                    <a:pt x="23874" y="5749"/>
                    <a:pt x="24027" y="5730"/>
                    <a:pt x="24179" y="5711"/>
                  </a:cubicBezTo>
                  <a:close/>
                  <a:moveTo>
                    <a:pt x="24845" y="10775"/>
                  </a:moveTo>
                  <a:cubicBezTo>
                    <a:pt x="25036" y="10775"/>
                    <a:pt x="25283" y="10852"/>
                    <a:pt x="25397" y="10966"/>
                  </a:cubicBezTo>
                  <a:cubicBezTo>
                    <a:pt x="26159" y="11708"/>
                    <a:pt x="26920" y="12470"/>
                    <a:pt x="27682" y="13231"/>
                  </a:cubicBezTo>
                  <a:cubicBezTo>
                    <a:pt x="27682" y="13250"/>
                    <a:pt x="27663" y="13269"/>
                    <a:pt x="27663" y="13288"/>
                  </a:cubicBezTo>
                  <a:lnTo>
                    <a:pt x="10377" y="13288"/>
                  </a:lnTo>
                  <a:cubicBezTo>
                    <a:pt x="10624" y="12984"/>
                    <a:pt x="10833" y="12717"/>
                    <a:pt x="11043" y="12470"/>
                  </a:cubicBezTo>
                  <a:cubicBezTo>
                    <a:pt x="11405" y="12013"/>
                    <a:pt x="11804" y="11575"/>
                    <a:pt x="12166" y="11118"/>
                  </a:cubicBezTo>
                  <a:cubicBezTo>
                    <a:pt x="12357" y="10890"/>
                    <a:pt x="12566" y="10775"/>
                    <a:pt x="12851" y="10775"/>
                  </a:cubicBezTo>
                  <a:close/>
                  <a:moveTo>
                    <a:pt x="28653" y="14621"/>
                  </a:moveTo>
                  <a:lnTo>
                    <a:pt x="28653" y="15839"/>
                  </a:lnTo>
                  <a:lnTo>
                    <a:pt x="9653" y="15839"/>
                  </a:lnTo>
                  <a:lnTo>
                    <a:pt x="9653" y="14621"/>
                  </a:lnTo>
                  <a:close/>
                  <a:moveTo>
                    <a:pt x="8244" y="15878"/>
                  </a:moveTo>
                  <a:cubicBezTo>
                    <a:pt x="8263" y="15878"/>
                    <a:pt x="8282" y="15916"/>
                    <a:pt x="8340" y="15916"/>
                  </a:cubicBezTo>
                  <a:cubicBezTo>
                    <a:pt x="8378" y="16430"/>
                    <a:pt x="8625" y="16848"/>
                    <a:pt x="9139" y="17058"/>
                  </a:cubicBezTo>
                  <a:cubicBezTo>
                    <a:pt x="9291" y="17134"/>
                    <a:pt x="9501" y="17096"/>
                    <a:pt x="9558" y="17191"/>
                  </a:cubicBezTo>
                  <a:cubicBezTo>
                    <a:pt x="9615" y="17343"/>
                    <a:pt x="9596" y="17553"/>
                    <a:pt x="9596" y="17743"/>
                  </a:cubicBezTo>
                  <a:lnTo>
                    <a:pt x="9596" y="18371"/>
                  </a:lnTo>
                  <a:lnTo>
                    <a:pt x="2419" y="18371"/>
                  </a:lnTo>
                  <a:cubicBezTo>
                    <a:pt x="2723" y="17743"/>
                    <a:pt x="3009" y="17172"/>
                    <a:pt x="3314" y="16620"/>
                  </a:cubicBezTo>
                  <a:cubicBezTo>
                    <a:pt x="3371" y="16525"/>
                    <a:pt x="3390" y="16430"/>
                    <a:pt x="3428" y="16334"/>
                  </a:cubicBezTo>
                  <a:cubicBezTo>
                    <a:pt x="3580" y="16087"/>
                    <a:pt x="3751" y="15878"/>
                    <a:pt x="4075" y="15878"/>
                  </a:cubicBezTo>
                  <a:close/>
                  <a:moveTo>
                    <a:pt x="11114" y="17145"/>
                  </a:moveTo>
                  <a:cubicBezTo>
                    <a:pt x="11172" y="17145"/>
                    <a:pt x="11227" y="17153"/>
                    <a:pt x="11290" y="17153"/>
                  </a:cubicBezTo>
                  <a:lnTo>
                    <a:pt x="26997" y="17153"/>
                  </a:lnTo>
                  <a:cubicBezTo>
                    <a:pt x="27396" y="17153"/>
                    <a:pt x="27396" y="17153"/>
                    <a:pt x="27396" y="17553"/>
                  </a:cubicBezTo>
                  <a:lnTo>
                    <a:pt x="27396" y="18371"/>
                  </a:lnTo>
                  <a:cubicBezTo>
                    <a:pt x="21875" y="18371"/>
                    <a:pt x="16412" y="18371"/>
                    <a:pt x="10891" y="18333"/>
                  </a:cubicBezTo>
                  <a:cubicBezTo>
                    <a:pt x="10891" y="17991"/>
                    <a:pt x="10853" y="17629"/>
                    <a:pt x="10891" y="17267"/>
                  </a:cubicBezTo>
                  <a:cubicBezTo>
                    <a:pt x="10891" y="17229"/>
                    <a:pt x="10967" y="17172"/>
                    <a:pt x="11024" y="17153"/>
                  </a:cubicBezTo>
                  <a:cubicBezTo>
                    <a:pt x="11056" y="17147"/>
                    <a:pt x="11085" y="17145"/>
                    <a:pt x="11114" y="17145"/>
                  </a:cubicBezTo>
                  <a:close/>
                  <a:moveTo>
                    <a:pt x="34022" y="15858"/>
                  </a:moveTo>
                  <a:cubicBezTo>
                    <a:pt x="34440" y="15858"/>
                    <a:pt x="34707" y="16011"/>
                    <a:pt x="34897" y="16392"/>
                  </a:cubicBezTo>
                  <a:cubicBezTo>
                    <a:pt x="35164" y="16982"/>
                    <a:pt x="35468" y="17553"/>
                    <a:pt x="35754" y="18143"/>
                  </a:cubicBezTo>
                  <a:cubicBezTo>
                    <a:pt x="35773" y="18200"/>
                    <a:pt x="35792" y="18276"/>
                    <a:pt x="35830" y="18371"/>
                  </a:cubicBezTo>
                  <a:lnTo>
                    <a:pt x="28691" y="18371"/>
                  </a:lnTo>
                  <a:cubicBezTo>
                    <a:pt x="28691" y="18010"/>
                    <a:pt x="28653" y="17667"/>
                    <a:pt x="28691" y="17324"/>
                  </a:cubicBezTo>
                  <a:cubicBezTo>
                    <a:pt x="28691" y="17267"/>
                    <a:pt x="28786" y="17153"/>
                    <a:pt x="28824" y="17153"/>
                  </a:cubicBezTo>
                  <a:cubicBezTo>
                    <a:pt x="29548" y="17039"/>
                    <a:pt x="29852" y="16582"/>
                    <a:pt x="29966" y="15897"/>
                  </a:cubicBezTo>
                  <a:cubicBezTo>
                    <a:pt x="30557" y="15897"/>
                    <a:pt x="31128" y="15897"/>
                    <a:pt x="31699" y="15858"/>
                  </a:cubicBezTo>
                  <a:cubicBezTo>
                    <a:pt x="32207" y="15858"/>
                    <a:pt x="32731" y="15875"/>
                    <a:pt x="33250" y="15875"/>
                  </a:cubicBezTo>
                  <a:cubicBezTo>
                    <a:pt x="33510" y="15875"/>
                    <a:pt x="33768" y="15871"/>
                    <a:pt x="34022" y="15858"/>
                  </a:cubicBezTo>
                  <a:close/>
                  <a:moveTo>
                    <a:pt x="10833" y="19685"/>
                  </a:moveTo>
                  <a:lnTo>
                    <a:pt x="10833" y="33621"/>
                  </a:lnTo>
                  <a:lnTo>
                    <a:pt x="2000" y="33621"/>
                  </a:lnTo>
                  <a:lnTo>
                    <a:pt x="2000" y="33278"/>
                  </a:lnTo>
                  <a:lnTo>
                    <a:pt x="2000" y="20085"/>
                  </a:lnTo>
                  <a:cubicBezTo>
                    <a:pt x="2000" y="19780"/>
                    <a:pt x="2057" y="19685"/>
                    <a:pt x="2362" y="19685"/>
                  </a:cubicBezTo>
                  <a:close/>
                  <a:moveTo>
                    <a:pt x="26121" y="19723"/>
                  </a:moveTo>
                  <a:lnTo>
                    <a:pt x="26121" y="33621"/>
                  </a:lnTo>
                  <a:lnTo>
                    <a:pt x="22370" y="33621"/>
                  </a:lnTo>
                  <a:lnTo>
                    <a:pt x="22370" y="33240"/>
                  </a:lnTo>
                  <a:lnTo>
                    <a:pt x="22370" y="26310"/>
                  </a:lnTo>
                  <a:cubicBezTo>
                    <a:pt x="22351" y="25587"/>
                    <a:pt x="22161" y="25396"/>
                    <a:pt x="21457" y="25396"/>
                  </a:cubicBezTo>
                  <a:lnTo>
                    <a:pt x="16792" y="25396"/>
                  </a:lnTo>
                  <a:cubicBezTo>
                    <a:pt x="16164" y="25396"/>
                    <a:pt x="15955" y="25587"/>
                    <a:pt x="15955" y="26215"/>
                  </a:cubicBezTo>
                  <a:lnTo>
                    <a:pt x="15955" y="33240"/>
                  </a:lnTo>
                  <a:lnTo>
                    <a:pt x="15955" y="33621"/>
                  </a:lnTo>
                  <a:lnTo>
                    <a:pt x="12166" y="33621"/>
                  </a:lnTo>
                  <a:lnTo>
                    <a:pt x="12166" y="19723"/>
                  </a:lnTo>
                  <a:close/>
                  <a:moveTo>
                    <a:pt x="35944" y="19666"/>
                  </a:moveTo>
                  <a:cubicBezTo>
                    <a:pt x="36230" y="19666"/>
                    <a:pt x="36306" y="19742"/>
                    <a:pt x="36306" y="20028"/>
                  </a:cubicBezTo>
                  <a:lnTo>
                    <a:pt x="36306" y="33278"/>
                  </a:lnTo>
                  <a:lnTo>
                    <a:pt x="36306" y="33621"/>
                  </a:lnTo>
                  <a:lnTo>
                    <a:pt x="27415" y="33621"/>
                  </a:lnTo>
                  <a:lnTo>
                    <a:pt x="27415" y="19685"/>
                  </a:lnTo>
                  <a:cubicBezTo>
                    <a:pt x="27549" y="19685"/>
                    <a:pt x="27644" y="19685"/>
                    <a:pt x="27701" y="19666"/>
                  </a:cubicBezTo>
                  <a:close/>
                  <a:moveTo>
                    <a:pt x="20733" y="26691"/>
                  </a:moveTo>
                  <a:cubicBezTo>
                    <a:pt x="20943" y="26691"/>
                    <a:pt x="21019" y="26767"/>
                    <a:pt x="21019" y="26977"/>
                  </a:cubicBezTo>
                  <a:lnTo>
                    <a:pt x="21019" y="33430"/>
                  </a:lnTo>
                  <a:cubicBezTo>
                    <a:pt x="21019" y="33469"/>
                    <a:pt x="21000" y="33545"/>
                    <a:pt x="21000" y="33640"/>
                  </a:cubicBezTo>
                  <a:lnTo>
                    <a:pt x="17287" y="33640"/>
                  </a:lnTo>
                  <a:cubicBezTo>
                    <a:pt x="17268" y="33526"/>
                    <a:pt x="17268" y="33430"/>
                    <a:pt x="17268" y="33335"/>
                  </a:cubicBezTo>
                  <a:lnTo>
                    <a:pt x="17268" y="27015"/>
                  </a:lnTo>
                  <a:cubicBezTo>
                    <a:pt x="17268" y="26786"/>
                    <a:pt x="17306" y="26691"/>
                    <a:pt x="17573" y="26691"/>
                  </a:cubicBezTo>
                  <a:close/>
                  <a:moveTo>
                    <a:pt x="9577" y="34973"/>
                  </a:moveTo>
                  <a:lnTo>
                    <a:pt x="9577" y="36191"/>
                  </a:lnTo>
                  <a:lnTo>
                    <a:pt x="1391" y="36191"/>
                  </a:lnTo>
                  <a:lnTo>
                    <a:pt x="1391" y="34973"/>
                  </a:lnTo>
                  <a:close/>
                  <a:moveTo>
                    <a:pt x="36915" y="34992"/>
                  </a:moveTo>
                  <a:lnTo>
                    <a:pt x="36915" y="36191"/>
                  </a:lnTo>
                  <a:lnTo>
                    <a:pt x="28710" y="36191"/>
                  </a:lnTo>
                  <a:lnTo>
                    <a:pt x="28710" y="34992"/>
                  </a:lnTo>
                  <a:close/>
                  <a:moveTo>
                    <a:pt x="27396" y="34973"/>
                  </a:moveTo>
                  <a:lnTo>
                    <a:pt x="27396" y="36800"/>
                  </a:lnTo>
                  <a:lnTo>
                    <a:pt x="10929" y="36800"/>
                  </a:lnTo>
                  <a:lnTo>
                    <a:pt x="10929" y="34973"/>
                  </a:lnTo>
                  <a:close/>
                  <a:moveTo>
                    <a:pt x="19070" y="1"/>
                  </a:moveTo>
                  <a:cubicBezTo>
                    <a:pt x="18934" y="1"/>
                    <a:pt x="18797" y="17"/>
                    <a:pt x="18658" y="57"/>
                  </a:cubicBezTo>
                  <a:cubicBezTo>
                    <a:pt x="17801" y="305"/>
                    <a:pt x="16926" y="514"/>
                    <a:pt x="16069" y="742"/>
                  </a:cubicBezTo>
                  <a:cubicBezTo>
                    <a:pt x="15403" y="933"/>
                    <a:pt x="14717" y="1104"/>
                    <a:pt x="14051" y="1294"/>
                  </a:cubicBezTo>
                  <a:cubicBezTo>
                    <a:pt x="12909" y="1599"/>
                    <a:pt x="11728" y="1923"/>
                    <a:pt x="10586" y="2227"/>
                  </a:cubicBezTo>
                  <a:cubicBezTo>
                    <a:pt x="9958" y="2399"/>
                    <a:pt x="9672" y="2818"/>
                    <a:pt x="9596" y="3389"/>
                  </a:cubicBezTo>
                  <a:cubicBezTo>
                    <a:pt x="9520" y="3865"/>
                    <a:pt x="9863" y="4531"/>
                    <a:pt x="10396" y="4683"/>
                  </a:cubicBezTo>
                  <a:cubicBezTo>
                    <a:pt x="11100" y="4874"/>
                    <a:pt x="11766" y="5083"/>
                    <a:pt x="12452" y="5254"/>
                  </a:cubicBezTo>
                  <a:cubicBezTo>
                    <a:pt x="12661" y="5292"/>
                    <a:pt x="12737" y="5388"/>
                    <a:pt x="12737" y="5597"/>
                  </a:cubicBezTo>
                  <a:lnTo>
                    <a:pt x="12737" y="9271"/>
                  </a:lnTo>
                  <a:cubicBezTo>
                    <a:pt x="12737" y="9367"/>
                    <a:pt x="12718" y="9443"/>
                    <a:pt x="12718" y="9538"/>
                  </a:cubicBezTo>
                  <a:cubicBezTo>
                    <a:pt x="12090" y="9538"/>
                    <a:pt x="11614" y="9785"/>
                    <a:pt x="11233" y="10223"/>
                  </a:cubicBezTo>
                  <a:cubicBezTo>
                    <a:pt x="10453" y="11118"/>
                    <a:pt x="9729" y="12051"/>
                    <a:pt x="8949" y="12965"/>
                  </a:cubicBezTo>
                  <a:cubicBezTo>
                    <a:pt x="8549" y="13403"/>
                    <a:pt x="8168" y="13840"/>
                    <a:pt x="8282" y="14507"/>
                  </a:cubicBezTo>
                  <a:cubicBezTo>
                    <a:pt x="8282" y="14507"/>
                    <a:pt x="8263" y="14526"/>
                    <a:pt x="8244" y="14583"/>
                  </a:cubicBezTo>
                  <a:lnTo>
                    <a:pt x="7921" y="14583"/>
                  </a:lnTo>
                  <a:cubicBezTo>
                    <a:pt x="6683" y="14583"/>
                    <a:pt x="5427" y="14583"/>
                    <a:pt x="4170" y="14602"/>
                  </a:cubicBezTo>
                  <a:cubicBezTo>
                    <a:pt x="3789" y="14602"/>
                    <a:pt x="3409" y="14716"/>
                    <a:pt x="3066" y="14869"/>
                  </a:cubicBezTo>
                  <a:cubicBezTo>
                    <a:pt x="2476" y="15097"/>
                    <a:pt x="2266" y="15668"/>
                    <a:pt x="2000" y="16201"/>
                  </a:cubicBezTo>
                  <a:cubicBezTo>
                    <a:pt x="1676" y="16829"/>
                    <a:pt x="1410" y="17496"/>
                    <a:pt x="1048" y="18124"/>
                  </a:cubicBezTo>
                  <a:cubicBezTo>
                    <a:pt x="762" y="18638"/>
                    <a:pt x="591" y="19152"/>
                    <a:pt x="648" y="19742"/>
                  </a:cubicBezTo>
                  <a:cubicBezTo>
                    <a:pt x="667" y="20218"/>
                    <a:pt x="648" y="20675"/>
                    <a:pt x="648" y="21113"/>
                  </a:cubicBezTo>
                  <a:lnTo>
                    <a:pt x="648" y="33564"/>
                  </a:lnTo>
                  <a:cubicBezTo>
                    <a:pt x="648" y="33716"/>
                    <a:pt x="572" y="33868"/>
                    <a:pt x="477" y="33964"/>
                  </a:cubicBezTo>
                  <a:cubicBezTo>
                    <a:pt x="172" y="34230"/>
                    <a:pt x="58" y="34573"/>
                    <a:pt x="20" y="34953"/>
                  </a:cubicBezTo>
                  <a:cubicBezTo>
                    <a:pt x="1" y="35372"/>
                    <a:pt x="1" y="35810"/>
                    <a:pt x="20" y="36229"/>
                  </a:cubicBezTo>
                  <a:cubicBezTo>
                    <a:pt x="58" y="36629"/>
                    <a:pt x="191" y="36971"/>
                    <a:pt x="534" y="37238"/>
                  </a:cubicBezTo>
                  <a:cubicBezTo>
                    <a:pt x="839" y="37466"/>
                    <a:pt x="1200" y="37486"/>
                    <a:pt x="1543" y="37486"/>
                  </a:cubicBezTo>
                  <a:lnTo>
                    <a:pt x="9425" y="37486"/>
                  </a:lnTo>
                  <a:cubicBezTo>
                    <a:pt x="9615" y="37486"/>
                    <a:pt x="9767" y="37543"/>
                    <a:pt x="9901" y="37676"/>
                  </a:cubicBezTo>
                  <a:cubicBezTo>
                    <a:pt x="10167" y="38000"/>
                    <a:pt x="10491" y="38133"/>
                    <a:pt x="10910" y="38133"/>
                  </a:cubicBezTo>
                  <a:lnTo>
                    <a:pt x="27377" y="38133"/>
                  </a:lnTo>
                  <a:cubicBezTo>
                    <a:pt x="27758" y="38133"/>
                    <a:pt x="28063" y="37961"/>
                    <a:pt x="28291" y="37714"/>
                  </a:cubicBezTo>
                  <a:cubicBezTo>
                    <a:pt x="28443" y="37543"/>
                    <a:pt x="28577" y="37486"/>
                    <a:pt x="28767" y="37486"/>
                  </a:cubicBezTo>
                  <a:lnTo>
                    <a:pt x="36744" y="37486"/>
                  </a:lnTo>
                  <a:cubicBezTo>
                    <a:pt x="37410" y="37486"/>
                    <a:pt x="37943" y="37257"/>
                    <a:pt x="38153" y="36572"/>
                  </a:cubicBezTo>
                  <a:lnTo>
                    <a:pt x="38248" y="36477"/>
                  </a:lnTo>
                  <a:lnTo>
                    <a:pt x="38248" y="34763"/>
                  </a:lnTo>
                  <a:cubicBezTo>
                    <a:pt x="38096" y="34516"/>
                    <a:pt x="38000" y="34230"/>
                    <a:pt x="37810" y="34097"/>
                  </a:cubicBezTo>
                  <a:cubicBezTo>
                    <a:pt x="37601" y="33944"/>
                    <a:pt x="37582" y="33773"/>
                    <a:pt x="37582" y="33564"/>
                  </a:cubicBezTo>
                  <a:lnTo>
                    <a:pt x="37582" y="19380"/>
                  </a:lnTo>
                  <a:cubicBezTo>
                    <a:pt x="37582" y="19152"/>
                    <a:pt x="37525" y="18905"/>
                    <a:pt x="37429" y="18695"/>
                  </a:cubicBezTo>
                  <a:cubicBezTo>
                    <a:pt x="37087" y="17934"/>
                    <a:pt x="36668" y="17191"/>
                    <a:pt x="36287" y="16430"/>
                  </a:cubicBezTo>
                  <a:cubicBezTo>
                    <a:pt x="36097" y="16068"/>
                    <a:pt x="35963" y="15687"/>
                    <a:pt x="35716" y="15383"/>
                  </a:cubicBezTo>
                  <a:cubicBezTo>
                    <a:pt x="35316" y="14869"/>
                    <a:pt x="34745" y="14640"/>
                    <a:pt x="34098" y="14640"/>
                  </a:cubicBezTo>
                  <a:lnTo>
                    <a:pt x="30271" y="14640"/>
                  </a:lnTo>
                  <a:cubicBezTo>
                    <a:pt x="30176" y="14640"/>
                    <a:pt x="30062" y="14621"/>
                    <a:pt x="29947" y="14621"/>
                  </a:cubicBezTo>
                  <a:cubicBezTo>
                    <a:pt x="29909" y="14507"/>
                    <a:pt x="29909" y="14431"/>
                    <a:pt x="29909" y="14354"/>
                  </a:cubicBezTo>
                  <a:cubicBezTo>
                    <a:pt x="29909" y="14031"/>
                    <a:pt x="29871" y="13726"/>
                    <a:pt x="29605" y="13460"/>
                  </a:cubicBezTo>
                  <a:cubicBezTo>
                    <a:pt x="28805" y="12679"/>
                    <a:pt x="28044" y="11861"/>
                    <a:pt x="27225" y="11080"/>
                  </a:cubicBezTo>
                  <a:cubicBezTo>
                    <a:pt x="26730" y="10585"/>
                    <a:pt x="26292" y="9957"/>
                    <a:pt x="25588" y="9671"/>
                  </a:cubicBezTo>
                  <a:cubicBezTo>
                    <a:pt x="25531" y="9671"/>
                    <a:pt x="25493" y="9557"/>
                    <a:pt x="25493" y="9481"/>
                  </a:cubicBezTo>
                  <a:lnTo>
                    <a:pt x="25493" y="5578"/>
                  </a:lnTo>
                  <a:cubicBezTo>
                    <a:pt x="25493" y="5502"/>
                    <a:pt x="25531" y="5388"/>
                    <a:pt x="25588" y="5369"/>
                  </a:cubicBezTo>
                  <a:cubicBezTo>
                    <a:pt x="25950" y="5254"/>
                    <a:pt x="26292" y="5178"/>
                    <a:pt x="26711" y="5064"/>
                  </a:cubicBezTo>
                  <a:lnTo>
                    <a:pt x="26711" y="5064"/>
                  </a:lnTo>
                  <a:cubicBezTo>
                    <a:pt x="26711" y="5559"/>
                    <a:pt x="26673" y="5978"/>
                    <a:pt x="26711" y="6435"/>
                  </a:cubicBezTo>
                  <a:cubicBezTo>
                    <a:pt x="26730" y="7120"/>
                    <a:pt x="26920" y="7748"/>
                    <a:pt x="27530" y="8167"/>
                  </a:cubicBezTo>
                  <a:cubicBezTo>
                    <a:pt x="27677" y="8270"/>
                    <a:pt x="27818" y="8314"/>
                    <a:pt x="27949" y="8314"/>
                  </a:cubicBezTo>
                  <a:cubicBezTo>
                    <a:pt x="28156" y="8314"/>
                    <a:pt x="28334" y="8205"/>
                    <a:pt x="28463" y="8053"/>
                  </a:cubicBezTo>
                  <a:cubicBezTo>
                    <a:pt x="28653" y="7844"/>
                    <a:pt x="28577" y="7349"/>
                    <a:pt x="28329" y="7158"/>
                  </a:cubicBezTo>
                  <a:cubicBezTo>
                    <a:pt x="28101" y="6968"/>
                    <a:pt x="28006" y="6777"/>
                    <a:pt x="28006" y="6492"/>
                  </a:cubicBezTo>
                  <a:cubicBezTo>
                    <a:pt x="28006" y="5921"/>
                    <a:pt x="27987" y="5369"/>
                    <a:pt x="28006" y="4817"/>
                  </a:cubicBezTo>
                  <a:cubicBezTo>
                    <a:pt x="28006" y="4702"/>
                    <a:pt x="28101" y="4550"/>
                    <a:pt x="28177" y="4493"/>
                  </a:cubicBezTo>
                  <a:cubicBezTo>
                    <a:pt x="28520" y="4188"/>
                    <a:pt x="28710" y="3769"/>
                    <a:pt x="28634" y="3313"/>
                  </a:cubicBezTo>
                  <a:cubicBezTo>
                    <a:pt x="28558" y="2798"/>
                    <a:pt x="28253" y="2418"/>
                    <a:pt x="27720" y="2284"/>
                  </a:cubicBezTo>
                  <a:cubicBezTo>
                    <a:pt x="26749" y="2018"/>
                    <a:pt x="25759" y="1751"/>
                    <a:pt x="24750" y="1485"/>
                  </a:cubicBezTo>
                  <a:cubicBezTo>
                    <a:pt x="23665" y="1180"/>
                    <a:pt x="22561" y="895"/>
                    <a:pt x="21476" y="590"/>
                  </a:cubicBezTo>
                  <a:cubicBezTo>
                    <a:pt x="20924" y="419"/>
                    <a:pt x="20371" y="285"/>
                    <a:pt x="19819" y="133"/>
                  </a:cubicBezTo>
                  <a:cubicBezTo>
                    <a:pt x="19571" y="59"/>
                    <a:pt x="19323" y="1"/>
                    <a:pt x="19070" y="1"/>
                  </a:cubicBezTo>
                  <a:close/>
                </a:path>
              </a:pathLst>
            </a:custGeom>
            <a:grpFill/>
            <a:ln w="3175">
              <a:solidFill>
                <a:schemeClr val="accent2"/>
              </a:solid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2000" kern="0" dirty="0">
                <a:solidFill>
                  <a:srgbClr val="000000"/>
                </a:solidFill>
                <a:latin typeface="+mn-lt"/>
                <a:ea typeface="+mn-ea"/>
                <a:cs typeface="Arial"/>
                <a:sym typeface="Arial"/>
              </a:endParaRPr>
            </a:p>
          </p:txBody>
        </p:sp>
        <p:sp>
          <p:nvSpPr>
            <p:cNvPr id="6" name="Google Shape;2911;p46">
              <a:extLst>
                <a:ext uri="{FF2B5EF4-FFF2-40B4-BE49-F238E27FC236}">
                  <a16:creationId xmlns:a16="http://schemas.microsoft.com/office/drawing/2014/main" id="{DDF4DC5C-845A-36B4-430B-ECE6597E8576}"/>
                </a:ext>
              </a:extLst>
            </p:cNvPr>
            <p:cNvSpPr/>
            <p:nvPr/>
          </p:nvSpPr>
          <p:spPr>
            <a:xfrm>
              <a:off x="2239433" y="3958248"/>
              <a:ext cx="54535" cy="110231"/>
            </a:xfrm>
            <a:custGeom>
              <a:avLst/>
              <a:gdLst/>
              <a:ahLst/>
              <a:cxnLst/>
              <a:rect l="l" t="t" r="r" b="b"/>
              <a:pathLst>
                <a:path w="1334" h="2522" extrusionOk="0">
                  <a:moveTo>
                    <a:pt x="615" y="1"/>
                  </a:moveTo>
                  <a:cubicBezTo>
                    <a:pt x="348" y="1"/>
                    <a:pt x="127" y="107"/>
                    <a:pt x="96" y="340"/>
                  </a:cubicBezTo>
                  <a:cubicBezTo>
                    <a:pt x="39" y="911"/>
                    <a:pt x="0" y="1502"/>
                    <a:pt x="58" y="2073"/>
                  </a:cubicBezTo>
                  <a:cubicBezTo>
                    <a:pt x="91" y="2355"/>
                    <a:pt x="356" y="2522"/>
                    <a:pt x="638" y="2522"/>
                  </a:cubicBezTo>
                  <a:cubicBezTo>
                    <a:pt x="679" y="2522"/>
                    <a:pt x="721" y="2518"/>
                    <a:pt x="762" y="2511"/>
                  </a:cubicBezTo>
                  <a:cubicBezTo>
                    <a:pt x="1048" y="2473"/>
                    <a:pt x="1333" y="2187"/>
                    <a:pt x="1314" y="1825"/>
                  </a:cubicBezTo>
                  <a:cubicBezTo>
                    <a:pt x="1295" y="1635"/>
                    <a:pt x="1314" y="1445"/>
                    <a:pt x="1314" y="1254"/>
                  </a:cubicBezTo>
                  <a:cubicBezTo>
                    <a:pt x="1314" y="1026"/>
                    <a:pt x="1314" y="778"/>
                    <a:pt x="1295" y="569"/>
                  </a:cubicBezTo>
                  <a:cubicBezTo>
                    <a:pt x="1276" y="283"/>
                    <a:pt x="1086" y="74"/>
                    <a:pt x="800" y="17"/>
                  </a:cubicBezTo>
                  <a:cubicBezTo>
                    <a:pt x="737" y="6"/>
                    <a:pt x="675" y="1"/>
                    <a:pt x="615" y="1"/>
                  </a:cubicBezTo>
                  <a:close/>
                </a:path>
              </a:pathLst>
            </a:custGeom>
            <a:grpFill/>
            <a:ln w="3175">
              <a:solidFill>
                <a:schemeClr val="accent2"/>
              </a:solid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2000" kern="0" dirty="0">
                <a:solidFill>
                  <a:srgbClr val="000000"/>
                </a:solidFill>
                <a:latin typeface="+mn-lt"/>
                <a:ea typeface="+mn-ea"/>
                <a:cs typeface="Arial"/>
                <a:sym typeface="Arial"/>
              </a:endParaRPr>
            </a:p>
          </p:txBody>
        </p:sp>
        <p:sp>
          <p:nvSpPr>
            <p:cNvPr id="7" name="Google Shape;2912;p46">
              <a:extLst>
                <a:ext uri="{FF2B5EF4-FFF2-40B4-BE49-F238E27FC236}">
                  <a16:creationId xmlns:a16="http://schemas.microsoft.com/office/drawing/2014/main" id="{94ECC440-50C5-7A48-C7D2-F62EA797853D}"/>
                </a:ext>
              </a:extLst>
            </p:cNvPr>
            <p:cNvSpPr/>
            <p:nvPr/>
          </p:nvSpPr>
          <p:spPr>
            <a:xfrm>
              <a:off x="2085313" y="3957243"/>
              <a:ext cx="51427" cy="110757"/>
            </a:xfrm>
            <a:custGeom>
              <a:avLst/>
              <a:gdLst/>
              <a:ahLst/>
              <a:cxnLst/>
              <a:rect l="l" t="t" r="r" b="b"/>
              <a:pathLst>
                <a:path w="1258" h="2534" extrusionOk="0">
                  <a:moveTo>
                    <a:pt x="585" y="1"/>
                  </a:moveTo>
                  <a:cubicBezTo>
                    <a:pt x="230" y="1"/>
                    <a:pt x="1" y="225"/>
                    <a:pt x="1" y="573"/>
                  </a:cubicBezTo>
                  <a:lnTo>
                    <a:pt x="1" y="1943"/>
                  </a:lnTo>
                  <a:cubicBezTo>
                    <a:pt x="20" y="2305"/>
                    <a:pt x="287" y="2534"/>
                    <a:pt x="629" y="2534"/>
                  </a:cubicBezTo>
                  <a:cubicBezTo>
                    <a:pt x="991" y="2534"/>
                    <a:pt x="1238" y="2305"/>
                    <a:pt x="1257" y="1943"/>
                  </a:cubicBezTo>
                  <a:lnTo>
                    <a:pt x="1257" y="1258"/>
                  </a:lnTo>
                  <a:lnTo>
                    <a:pt x="1257" y="573"/>
                  </a:lnTo>
                  <a:cubicBezTo>
                    <a:pt x="1238" y="211"/>
                    <a:pt x="1010" y="2"/>
                    <a:pt x="629" y="2"/>
                  </a:cubicBezTo>
                  <a:cubicBezTo>
                    <a:pt x="614" y="1"/>
                    <a:pt x="600" y="1"/>
                    <a:pt x="585" y="1"/>
                  </a:cubicBezTo>
                  <a:close/>
                </a:path>
              </a:pathLst>
            </a:custGeom>
            <a:grpFill/>
            <a:ln w="3175">
              <a:solidFill>
                <a:schemeClr val="accent2"/>
              </a:solid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2000" kern="0" dirty="0">
                <a:solidFill>
                  <a:srgbClr val="000000"/>
                </a:solidFill>
                <a:latin typeface="+mn-lt"/>
                <a:ea typeface="+mn-ea"/>
                <a:cs typeface="Arial"/>
                <a:sym typeface="Arial"/>
              </a:endParaRPr>
            </a:p>
          </p:txBody>
        </p:sp>
        <p:sp>
          <p:nvSpPr>
            <p:cNvPr id="8" name="Google Shape;2913;p46">
              <a:extLst>
                <a:ext uri="{FF2B5EF4-FFF2-40B4-BE49-F238E27FC236}">
                  <a16:creationId xmlns:a16="http://schemas.microsoft.com/office/drawing/2014/main" id="{2DA134C3-81FC-CCE8-333F-01FFF16B50C2}"/>
                </a:ext>
              </a:extLst>
            </p:cNvPr>
            <p:cNvSpPr/>
            <p:nvPr/>
          </p:nvSpPr>
          <p:spPr>
            <a:xfrm>
              <a:off x="2759312" y="4317571"/>
              <a:ext cx="54535" cy="113247"/>
            </a:xfrm>
            <a:custGeom>
              <a:avLst/>
              <a:gdLst/>
              <a:ahLst/>
              <a:cxnLst/>
              <a:rect l="l" t="t" r="r" b="b"/>
              <a:pathLst>
                <a:path w="1334" h="2591" extrusionOk="0">
                  <a:moveTo>
                    <a:pt x="652" y="0"/>
                  </a:moveTo>
                  <a:cubicBezTo>
                    <a:pt x="305" y="0"/>
                    <a:pt x="20" y="279"/>
                    <a:pt x="20" y="629"/>
                  </a:cubicBezTo>
                  <a:cubicBezTo>
                    <a:pt x="1" y="1048"/>
                    <a:pt x="1" y="1505"/>
                    <a:pt x="20" y="1943"/>
                  </a:cubicBezTo>
                  <a:cubicBezTo>
                    <a:pt x="20" y="2305"/>
                    <a:pt x="324" y="2590"/>
                    <a:pt x="667" y="2590"/>
                  </a:cubicBezTo>
                  <a:cubicBezTo>
                    <a:pt x="991" y="2590"/>
                    <a:pt x="1333" y="2267"/>
                    <a:pt x="1333" y="1924"/>
                  </a:cubicBezTo>
                  <a:lnTo>
                    <a:pt x="1333" y="1296"/>
                  </a:lnTo>
                  <a:lnTo>
                    <a:pt x="1333" y="648"/>
                  </a:lnTo>
                  <a:cubicBezTo>
                    <a:pt x="1295" y="306"/>
                    <a:pt x="1029" y="1"/>
                    <a:pt x="686" y="1"/>
                  </a:cubicBezTo>
                  <a:cubicBezTo>
                    <a:pt x="675" y="0"/>
                    <a:pt x="663" y="0"/>
                    <a:pt x="652" y="0"/>
                  </a:cubicBezTo>
                  <a:close/>
                </a:path>
              </a:pathLst>
            </a:custGeom>
            <a:grpFill/>
            <a:ln w="3175">
              <a:solidFill>
                <a:schemeClr val="accent2"/>
              </a:solid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2000" kern="0" dirty="0">
                <a:solidFill>
                  <a:srgbClr val="000000"/>
                </a:solidFill>
                <a:latin typeface="+mn-lt"/>
                <a:ea typeface="+mn-ea"/>
                <a:cs typeface="Arial"/>
                <a:sym typeface="Arial"/>
              </a:endParaRPr>
            </a:p>
          </p:txBody>
        </p:sp>
        <p:sp>
          <p:nvSpPr>
            <p:cNvPr id="9" name="Google Shape;2914;p46">
              <a:extLst>
                <a:ext uri="{FF2B5EF4-FFF2-40B4-BE49-F238E27FC236}">
                  <a16:creationId xmlns:a16="http://schemas.microsoft.com/office/drawing/2014/main" id="{960C5D21-078C-4E28-9C08-86F1B0EBD151}"/>
                </a:ext>
              </a:extLst>
            </p:cNvPr>
            <p:cNvSpPr/>
            <p:nvPr/>
          </p:nvSpPr>
          <p:spPr>
            <a:xfrm>
              <a:off x="2758536" y="3984909"/>
              <a:ext cx="56089" cy="111542"/>
            </a:xfrm>
            <a:custGeom>
              <a:avLst/>
              <a:gdLst/>
              <a:ahLst/>
              <a:cxnLst/>
              <a:rect l="l" t="t" r="r" b="b"/>
              <a:pathLst>
                <a:path w="1372" h="2552" extrusionOk="0">
                  <a:moveTo>
                    <a:pt x="663" y="0"/>
                  </a:moveTo>
                  <a:cubicBezTo>
                    <a:pt x="435" y="0"/>
                    <a:pt x="231" y="106"/>
                    <a:pt x="153" y="340"/>
                  </a:cubicBezTo>
                  <a:cubicBezTo>
                    <a:pt x="58" y="625"/>
                    <a:pt x="39" y="968"/>
                    <a:pt x="1" y="1272"/>
                  </a:cubicBezTo>
                  <a:lnTo>
                    <a:pt x="39" y="1272"/>
                  </a:lnTo>
                  <a:cubicBezTo>
                    <a:pt x="39" y="1501"/>
                    <a:pt x="20" y="1748"/>
                    <a:pt x="39" y="1977"/>
                  </a:cubicBezTo>
                  <a:cubicBezTo>
                    <a:pt x="58" y="2320"/>
                    <a:pt x="343" y="2548"/>
                    <a:pt x="686" y="2548"/>
                  </a:cubicBezTo>
                  <a:cubicBezTo>
                    <a:pt x="706" y="2550"/>
                    <a:pt x="725" y="2551"/>
                    <a:pt x="745" y="2551"/>
                  </a:cubicBezTo>
                  <a:cubicBezTo>
                    <a:pt x="1050" y="2551"/>
                    <a:pt x="1352" y="2281"/>
                    <a:pt x="1352" y="1977"/>
                  </a:cubicBezTo>
                  <a:cubicBezTo>
                    <a:pt x="1371" y="1501"/>
                    <a:pt x="1371" y="1063"/>
                    <a:pt x="1352" y="587"/>
                  </a:cubicBezTo>
                  <a:cubicBezTo>
                    <a:pt x="1352" y="321"/>
                    <a:pt x="1086" y="54"/>
                    <a:pt x="819" y="16"/>
                  </a:cubicBezTo>
                  <a:cubicBezTo>
                    <a:pt x="767" y="5"/>
                    <a:pt x="715" y="0"/>
                    <a:pt x="663" y="0"/>
                  </a:cubicBezTo>
                  <a:close/>
                </a:path>
              </a:pathLst>
            </a:custGeom>
            <a:grpFill/>
            <a:ln w="3175">
              <a:solidFill>
                <a:schemeClr val="accent2"/>
              </a:solid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2000" kern="0" dirty="0">
                <a:solidFill>
                  <a:srgbClr val="000000"/>
                </a:solidFill>
                <a:latin typeface="+mn-lt"/>
                <a:ea typeface="+mn-ea"/>
                <a:cs typeface="Arial"/>
                <a:sym typeface="Arial"/>
              </a:endParaRPr>
            </a:p>
          </p:txBody>
        </p:sp>
        <p:sp>
          <p:nvSpPr>
            <p:cNvPr id="10" name="Google Shape;2915;p46">
              <a:extLst>
                <a:ext uri="{FF2B5EF4-FFF2-40B4-BE49-F238E27FC236}">
                  <a16:creationId xmlns:a16="http://schemas.microsoft.com/office/drawing/2014/main" id="{95ACC2A0-35CA-57E0-92F8-4A6F62031279}"/>
                </a:ext>
              </a:extLst>
            </p:cNvPr>
            <p:cNvSpPr/>
            <p:nvPr/>
          </p:nvSpPr>
          <p:spPr>
            <a:xfrm>
              <a:off x="2604457" y="3985564"/>
              <a:ext cx="54494" cy="110887"/>
            </a:xfrm>
            <a:custGeom>
              <a:avLst/>
              <a:gdLst/>
              <a:ahLst/>
              <a:cxnLst/>
              <a:rect l="l" t="t" r="r" b="b"/>
              <a:pathLst>
                <a:path w="1333" h="2537" extrusionOk="0">
                  <a:moveTo>
                    <a:pt x="628" y="1"/>
                  </a:moveTo>
                  <a:cubicBezTo>
                    <a:pt x="248" y="1"/>
                    <a:pt x="19" y="248"/>
                    <a:pt x="0" y="686"/>
                  </a:cubicBezTo>
                  <a:lnTo>
                    <a:pt x="0" y="1257"/>
                  </a:lnTo>
                  <a:lnTo>
                    <a:pt x="0" y="1848"/>
                  </a:lnTo>
                  <a:cubicBezTo>
                    <a:pt x="19" y="2285"/>
                    <a:pt x="267" y="2514"/>
                    <a:pt x="628" y="2533"/>
                  </a:cubicBezTo>
                  <a:cubicBezTo>
                    <a:pt x="650" y="2535"/>
                    <a:pt x="672" y="2537"/>
                    <a:pt x="694" y="2537"/>
                  </a:cubicBezTo>
                  <a:cubicBezTo>
                    <a:pt x="1011" y="2537"/>
                    <a:pt x="1296" y="2279"/>
                    <a:pt x="1314" y="1905"/>
                  </a:cubicBezTo>
                  <a:cubicBezTo>
                    <a:pt x="1333" y="1467"/>
                    <a:pt x="1333" y="1067"/>
                    <a:pt x="1314" y="629"/>
                  </a:cubicBezTo>
                  <a:cubicBezTo>
                    <a:pt x="1257" y="229"/>
                    <a:pt x="1009" y="1"/>
                    <a:pt x="628" y="1"/>
                  </a:cubicBezTo>
                  <a:close/>
                </a:path>
              </a:pathLst>
            </a:custGeom>
            <a:grpFill/>
            <a:ln w="3175">
              <a:solidFill>
                <a:schemeClr val="accent2"/>
              </a:solid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2000" kern="0" dirty="0">
                <a:solidFill>
                  <a:srgbClr val="000000"/>
                </a:solidFill>
                <a:latin typeface="+mn-lt"/>
                <a:ea typeface="+mn-ea"/>
                <a:cs typeface="Arial"/>
                <a:sym typeface="Arial"/>
              </a:endParaRPr>
            </a:p>
          </p:txBody>
        </p:sp>
        <p:sp>
          <p:nvSpPr>
            <p:cNvPr id="11" name="Google Shape;2916;p46">
              <a:extLst>
                <a:ext uri="{FF2B5EF4-FFF2-40B4-BE49-F238E27FC236}">
                  <a16:creationId xmlns:a16="http://schemas.microsoft.com/office/drawing/2014/main" id="{E2A18283-92E2-0C51-03DC-22E4C56A6D02}"/>
                </a:ext>
              </a:extLst>
            </p:cNvPr>
            <p:cNvSpPr/>
            <p:nvPr/>
          </p:nvSpPr>
          <p:spPr>
            <a:xfrm>
              <a:off x="2759312" y="4151875"/>
              <a:ext cx="54535" cy="110844"/>
            </a:xfrm>
            <a:custGeom>
              <a:avLst/>
              <a:gdLst/>
              <a:ahLst/>
              <a:cxnLst/>
              <a:rect l="l" t="t" r="r" b="b"/>
              <a:pathLst>
                <a:path w="1334" h="2536" extrusionOk="0">
                  <a:moveTo>
                    <a:pt x="621" y="0"/>
                  </a:moveTo>
                  <a:cubicBezTo>
                    <a:pt x="289" y="0"/>
                    <a:pt x="20" y="273"/>
                    <a:pt x="20" y="613"/>
                  </a:cubicBezTo>
                  <a:cubicBezTo>
                    <a:pt x="1" y="1051"/>
                    <a:pt x="1" y="1488"/>
                    <a:pt x="20" y="1926"/>
                  </a:cubicBezTo>
                  <a:cubicBezTo>
                    <a:pt x="20" y="2288"/>
                    <a:pt x="305" y="2536"/>
                    <a:pt x="667" y="2536"/>
                  </a:cubicBezTo>
                  <a:cubicBezTo>
                    <a:pt x="1067" y="2536"/>
                    <a:pt x="1333" y="2231"/>
                    <a:pt x="1333" y="1907"/>
                  </a:cubicBezTo>
                  <a:lnTo>
                    <a:pt x="1333" y="1279"/>
                  </a:lnTo>
                  <a:lnTo>
                    <a:pt x="1333" y="613"/>
                  </a:lnTo>
                  <a:cubicBezTo>
                    <a:pt x="1295" y="289"/>
                    <a:pt x="1029" y="3"/>
                    <a:pt x="686" y="3"/>
                  </a:cubicBezTo>
                  <a:cubicBezTo>
                    <a:pt x="664" y="1"/>
                    <a:pt x="643" y="0"/>
                    <a:pt x="621" y="0"/>
                  </a:cubicBezTo>
                  <a:close/>
                </a:path>
              </a:pathLst>
            </a:custGeom>
            <a:grpFill/>
            <a:ln w="3175">
              <a:solidFill>
                <a:schemeClr val="accent2"/>
              </a:solid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2000" kern="0" dirty="0">
                <a:solidFill>
                  <a:srgbClr val="000000"/>
                </a:solidFill>
                <a:latin typeface="+mn-lt"/>
                <a:ea typeface="+mn-ea"/>
                <a:cs typeface="Arial"/>
                <a:sym typeface="Arial"/>
              </a:endParaRPr>
            </a:p>
          </p:txBody>
        </p:sp>
        <p:sp>
          <p:nvSpPr>
            <p:cNvPr id="12" name="Google Shape;2917;p46">
              <a:extLst>
                <a:ext uri="{FF2B5EF4-FFF2-40B4-BE49-F238E27FC236}">
                  <a16:creationId xmlns:a16="http://schemas.microsoft.com/office/drawing/2014/main" id="{80569080-A2C6-7BE9-AFFF-A26B177ED8EA}"/>
                </a:ext>
              </a:extLst>
            </p:cNvPr>
            <p:cNvSpPr/>
            <p:nvPr/>
          </p:nvSpPr>
          <p:spPr>
            <a:xfrm>
              <a:off x="2603679" y="4318444"/>
              <a:ext cx="55270" cy="112417"/>
            </a:xfrm>
            <a:custGeom>
              <a:avLst/>
              <a:gdLst/>
              <a:ahLst/>
              <a:cxnLst/>
              <a:rect l="l" t="t" r="r" b="b"/>
              <a:pathLst>
                <a:path w="1352" h="2572" extrusionOk="0">
                  <a:moveTo>
                    <a:pt x="666" y="0"/>
                  </a:moveTo>
                  <a:cubicBezTo>
                    <a:pt x="286" y="0"/>
                    <a:pt x="19" y="248"/>
                    <a:pt x="19" y="704"/>
                  </a:cubicBezTo>
                  <a:cubicBezTo>
                    <a:pt x="0" y="1142"/>
                    <a:pt x="0" y="1561"/>
                    <a:pt x="19" y="1961"/>
                  </a:cubicBezTo>
                  <a:cubicBezTo>
                    <a:pt x="38" y="2304"/>
                    <a:pt x="286" y="2513"/>
                    <a:pt x="590" y="2570"/>
                  </a:cubicBezTo>
                  <a:cubicBezTo>
                    <a:pt x="603" y="2571"/>
                    <a:pt x="617" y="2571"/>
                    <a:pt x="630" y="2571"/>
                  </a:cubicBezTo>
                  <a:cubicBezTo>
                    <a:pt x="903" y="2571"/>
                    <a:pt x="1184" y="2385"/>
                    <a:pt x="1257" y="2094"/>
                  </a:cubicBezTo>
                  <a:cubicBezTo>
                    <a:pt x="1333" y="1828"/>
                    <a:pt x="1333" y="1542"/>
                    <a:pt x="1352" y="1276"/>
                  </a:cubicBezTo>
                  <a:lnTo>
                    <a:pt x="1333" y="1276"/>
                  </a:lnTo>
                  <a:cubicBezTo>
                    <a:pt x="1333" y="1085"/>
                    <a:pt x="1352" y="876"/>
                    <a:pt x="1333" y="685"/>
                  </a:cubicBezTo>
                  <a:cubicBezTo>
                    <a:pt x="1314" y="248"/>
                    <a:pt x="1047" y="0"/>
                    <a:pt x="666" y="0"/>
                  </a:cubicBezTo>
                  <a:close/>
                </a:path>
              </a:pathLst>
            </a:custGeom>
            <a:grpFill/>
            <a:ln w="3175">
              <a:solidFill>
                <a:schemeClr val="accent2"/>
              </a:solid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2000" kern="0" dirty="0">
                <a:solidFill>
                  <a:srgbClr val="000000"/>
                </a:solidFill>
                <a:latin typeface="+mn-lt"/>
                <a:ea typeface="+mn-ea"/>
                <a:cs typeface="Arial"/>
                <a:sym typeface="Arial"/>
              </a:endParaRPr>
            </a:p>
          </p:txBody>
        </p:sp>
        <p:sp>
          <p:nvSpPr>
            <p:cNvPr id="13" name="Google Shape;2918;p46">
              <a:extLst>
                <a:ext uri="{FF2B5EF4-FFF2-40B4-BE49-F238E27FC236}">
                  <a16:creationId xmlns:a16="http://schemas.microsoft.com/office/drawing/2014/main" id="{BC611B78-C08C-A482-E56D-F8AAC70E4000}"/>
                </a:ext>
              </a:extLst>
            </p:cNvPr>
            <p:cNvSpPr/>
            <p:nvPr/>
          </p:nvSpPr>
          <p:spPr>
            <a:xfrm>
              <a:off x="2604457" y="4151830"/>
              <a:ext cx="54494" cy="111063"/>
            </a:xfrm>
            <a:custGeom>
              <a:avLst/>
              <a:gdLst/>
              <a:ahLst/>
              <a:cxnLst/>
              <a:rect l="l" t="t" r="r" b="b"/>
              <a:pathLst>
                <a:path w="1333" h="2541" extrusionOk="0">
                  <a:moveTo>
                    <a:pt x="694" y="1"/>
                  </a:moveTo>
                  <a:cubicBezTo>
                    <a:pt x="672" y="1"/>
                    <a:pt x="650" y="2"/>
                    <a:pt x="628" y="4"/>
                  </a:cubicBezTo>
                  <a:cubicBezTo>
                    <a:pt x="248" y="24"/>
                    <a:pt x="19" y="290"/>
                    <a:pt x="0" y="709"/>
                  </a:cubicBezTo>
                  <a:lnTo>
                    <a:pt x="0" y="1280"/>
                  </a:lnTo>
                  <a:lnTo>
                    <a:pt x="0" y="1832"/>
                  </a:lnTo>
                  <a:cubicBezTo>
                    <a:pt x="19" y="2289"/>
                    <a:pt x="248" y="2517"/>
                    <a:pt x="628" y="2537"/>
                  </a:cubicBezTo>
                  <a:cubicBezTo>
                    <a:pt x="653" y="2539"/>
                    <a:pt x="676" y="2540"/>
                    <a:pt x="700" y="2540"/>
                  </a:cubicBezTo>
                  <a:cubicBezTo>
                    <a:pt x="1044" y="2540"/>
                    <a:pt x="1296" y="2283"/>
                    <a:pt x="1314" y="1908"/>
                  </a:cubicBezTo>
                  <a:cubicBezTo>
                    <a:pt x="1333" y="1470"/>
                    <a:pt x="1333" y="1052"/>
                    <a:pt x="1314" y="633"/>
                  </a:cubicBezTo>
                  <a:cubicBezTo>
                    <a:pt x="1296" y="258"/>
                    <a:pt x="1011" y="1"/>
                    <a:pt x="694" y="1"/>
                  </a:cubicBezTo>
                  <a:close/>
                </a:path>
              </a:pathLst>
            </a:custGeom>
            <a:grpFill/>
            <a:ln w="3175">
              <a:solidFill>
                <a:schemeClr val="accent2"/>
              </a:solid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2000" kern="0" dirty="0">
                <a:solidFill>
                  <a:srgbClr val="000000"/>
                </a:solidFill>
                <a:latin typeface="+mn-lt"/>
                <a:ea typeface="+mn-ea"/>
                <a:cs typeface="Arial"/>
                <a:sym typeface="Arial"/>
              </a:endParaRPr>
            </a:p>
          </p:txBody>
        </p:sp>
        <p:sp>
          <p:nvSpPr>
            <p:cNvPr id="18" name="Google Shape;2919;p46">
              <a:extLst>
                <a:ext uri="{FF2B5EF4-FFF2-40B4-BE49-F238E27FC236}">
                  <a16:creationId xmlns:a16="http://schemas.microsoft.com/office/drawing/2014/main" id="{BC6DBD19-9A30-A9C4-9B14-BFFE89128404}"/>
                </a:ext>
              </a:extLst>
            </p:cNvPr>
            <p:cNvSpPr/>
            <p:nvPr/>
          </p:nvSpPr>
          <p:spPr>
            <a:xfrm>
              <a:off x="1719555" y="4315909"/>
              <a:ext cx="55270" cy="113422"/>
            </a:xfrm>
            <a:custGeom>
              <a:avLst/>
              <a:gdLst/>
              <a:ahLst/>
              <a:cxnLst/>
              <a:rect l="l" t="t" r="r" b="b"/>
              <a:pathLst>
                <a:path w="1352" h="2595" extrusionOk="0">
                  <a:moveTo>
                    <a:pt x="628" y="1"/>
                  </a:moveTo>
                  <a:cubicBezTo>
                    <a:pt x="381" y="20"/>
                    <a:pt x="114" y="153"/>
                    <a:pt x="95" y="439"/>
                  </a:cubicBezTo>
                  <a:cubicBezTo>
                    <a:pt x="19" y="972"/>
                    <a:pt x="0" y="1524"/>
                    <a:pt x="38" y="2057"/>
                  </a:cubicBezTo>
                  <a:cubicBezTo>
                    <a:pt x="56" y="2375"/>
                    <a:pt x="352" y="2594"/>
                    <a:pt x="637" y="2594"/>
                  </a:cubicBezTo>
                  <a:cubicBezTo>
                    <a:pt x="660" y="2594"/>
                    <a:pt x="682" y="2593"/>
                    <a:pt x="705" y="2590"/>
                  </a:cubicBezTo>
                  <a:cubicBezTo>
                    <a:pt x="1047" y="2571"/>
                    <a:pt x="1295" y="2305"/>
                    <a:pt x="1333" y="1924"/>
                  </a:cubicBezTo>
                  <a:lnTo>
                    <a:pt x="1333" y="1334"/>
                  </a:lnTo>
                  <a:cubicBezTo>
                    <a:pt x="1352" y="1334"/>
                    <a:pt x="1352" y="1334"/>
                    <a:pt x="1352" y="1296"/>
                  </a:cubicBezTo>
                  <a:cubicBezTo>
                    <a:pt x="1295" y="972"/>
                    <a:pt x="1295" y="667"/>
                    <a:pt x="1238" y="382"/>
                  </a:cubicBezTo>
                  <a:cubicBezTo>
                    <a:pt x="1161" y="115"/>
                    <a:pt x="914" y="1"/>
                    <a:pt x="628" y="1"/>
                  </a:cubicBezTo>
                  <a:close/>
                </a:path>
              </a:pathLst>
            </a:custGeom>
            <a:grpFill/>
            <a:ln w="3175">
              <a:solidFill>
                <a:schemeClr val="accent2"/>
              </a:solid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2000" kern="0" dirty="0">
                <a:solidFill>
                  <a:srgbClr val="000000"/>
                </a:solidFill>
                <a:latin typeface="+mn-lt"/>
                <a:ea typeface="+mn-ea"/>
                <a:cs typeface="Arial"/>
                <a:sym typeface="Arial"/>
              </a:endParaRPr>
            </a:p>
          </p:txBody>
        </p:sp>
        <p:sp>
          <p:nvSpPr>
            <p:cNvPr id="19" name="Google Shape;2920;p46">
              <a:extLst>
                <a:ext uri="{FF2B5EF4-FFF2-40B4-BE49-F238E27FC236}">
                  <a16:creationId xmlns:a16="http://schemas.microsoft.com/office/drawing/2014/main" id="{29486D32-C0D9-6E07-3191-F8FA7887DE63}"/>
                </a:ext>
              </a:extLst>
            </p:cNvPr>
            <p:cNvSpPr/>
            <p:nvPr/>
          </p:nvSpPr>
          <p:spPr>
            <a:xfrm>
              <a:off x="1720331" y="3986045"/>
              <a:ext cx="55270" cy="111980"/>
            </a:xfrm>
            <a:custGeom>
              <a:avLst/>
              <a:gdLst/>
              <a:ahLst/>
              <a:cxnLst/>
              <a:rect l="l" t="t" r="r" b="b"/>
              <a:pathLst>
                <a:path w="1352" h="2562" extrusionOk="0">
                  <a:moveTo>
                    <a:pt x="1351" y="1260"/>
                  </a:moveTo>
                  <a:cubicBezTo>
                    <a:pt x="1351" y="1262"/>
                    <a:pt x="1352" y="1264"/>
                    <a:pt x="1352" y="1265"/>
                  </a:cubicBezTo>
                  <a:cubicBezTo>
                    <a:pt x="1352" y="1263"/>
                    <a:pt x="1352" y="1261"/>
                    <a:pt x="1351" y="1260"/>
                  </a:cubicBezTo>
                  <a:close/>
                  <a:moveTo>
                    <a:pt x="721" y="1"/>
                  </a:moveTo>
                  <a:cubicBezTo>
                    <a:pt x="684" y="1"/>
                    <a:pt x="647" y="4"/>
                    <a:pt x="609" y="9"/>
                  </a:cubicBezTo>
                  <a:cubicBezTo>
                    <a:pt x="362" y="28"/>
                    <a:pt x="114" y="123"/>
                    <a:pt x="95" y="390"/>
                  </a:cubicBezTo>
                  <a:cubicBezTo>
                    <a:pt x="38" y="923"/>
                    <a:pt x="0" y="1475"/>
                    <a:pt x="38" y="2027"/>
                  </a:cubicBezTo>
                  <a:cubicBezTo>
                    <a:pt x="75" y="2372"/>
                    <a:pt x="336" y="2561"/>
                    <a:pt x="642" y="2561"/>
                  </a:cubicBezTo>
                  <a:cubicBezTo>
                    <a:pt x="656" y="2561"/>
                    <a:pt x="671" y="2561"/>
                    <a:pt x="686" y="2560"/>
                  </a:cubicBezTo>
                  <a:cubicBezTo>
                    <a:pt x="1028" y="2522"/>
                    <a:pt x="1276" y="2274"/>
                    <a:pt x="1314" y="1913"/>
                  </a:cubicBezTo>
                  <a:cubicBezTo>
                    <a:pt x="1333" y="1665"/>
                    <a:pt x="1314" y="1456"/>
                    <a:pt x="1314" y="1246"/>
                  </a:cubicBezTo>
                  <a:cubicBezTo>
                    <a:pt x="1331" y="1246"/>
                    <a:pt x="1348" y="1246"/>
                    <a:pt x="1351" y="1260"/>
                  </a:cubicBezTo>
                  <a:lnTo>
                    <a:pt x="1351" y="1260"/>
                  </a:lnTo>
                  <a:cubicBezTo>
                    <a:pt x="1314" y="956"/>
                    <a:pt x="1313" y="616"/>
                    <a:pt x="1219" y="333"/>
                  </a:cubicBezTo>
                  <a:cubicBezTo>
                    <a:pt x="1153" y="103"/>
                    <a:pt x="947" y="1"/>
                    <a:pt x="721" y="1"/>
                  </a:cubicBezTo>
                  <a:close/>
                </a:path>
              </a:pathLst>
            </a:custGeom>
            <a:grpFill/>
            <a:ln w="3175">
              <a:solidFill>
                <a:schemeClr val="accent2"/>
              </a:solid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2000" kern="0" dirty="0">
                <a:solidFill>
                  <a:srgbClr val="000000"/>
                </a:solidFill>
                <a:latin typeface="+mn-lt"/>
                <a:ea typeface="+mn-ea"/>
                <a:cs typeface="Arial"/>
                <a:sym typeface="Arial"/>
              </a:endParaRPr>
            </a:p>
          </p:txBody>
        </p:sp>
        <p:sp>
          <p:nvSpPr>
            <p:cNvPr id="20" name="Google Shape;2921;p46">
              <a:extLst>
                <a:ext uri="{FF2B5EF4-FFF2-40B4-BE49-F238E27FC236}">
                  <a16:creationId xmlns:a16="http://schemas.microsoft.com/office/drawing/2014/main" id="{124CED1A-E99E-13C5-E808-3137B83F545B}"/>
                </a:ext>
              </a:extLst>
            </p:cNvPr>
            <p:cNvSpPr/>
            <p:nvPr/>
          </p:nvSpPr>
          <p:spPr>
            <a:xfrm>
              <a:off x="1720331" y="4150257"/>
              <a:ext cx="54494" cy="111674"/>
            </a:xfrm>
            <a:custGeom>
              <a:avLst/>
              <a:gdLst/>
              <a:ahLst/>
              <a:cxnLst/>
              <a:rect l="l" t="t" r="r" b="b"/>
              <a:pathLst>
                <a:path w="1333" h="2555" extrusionOk="0">
                  <a:moveTo>
                    <a:pt x="692" y="1"/>
                  </a:moveTo>
                  <a:cubicBezTo>
                    <a:pt x="370" y="1"/>
                    <a:pt x="93" y="174"/>
                    <a:pt x="38" y="535"/>
                  </a:cubicBezTo>
                  <a:cubicBezTo>
                    <a:pt x="0" y="1030"/>
                    <a:pt x="0" y="1525"/>
                    <a:pt x="38" y="2039"/>
                  </a:cubicBezTo>
                  <a:cubicBezTo>
                    <a:pt x="75" y="2366"/>
                    <a:pt x="336" y="2555"/>
                    <a:pt x="641" y="2555"/>
                  </a:cubicBezTo>
                  <a:cubicBezTo>
                    <a:pt x="656" y="2555"/>
                    <a:pt x="671" y="2554"/>
                    <a:pt x="686" y="2553"/>
                  </a:cubicBezTo>
                  <a:cubicBezTo>
                    <a:pt x="1047" y="2534"/>
                    <a:pt x="1276" y="2287"/>
                    <a:pt x="1314" y="1906"/>
                  </a:cubicBezTo>
                  <a:lnTo>
                    <a:pt x="1314" y="1297"/>
                  </a:lnTo>
                  <a:cubicBezTo>
                    <a:pt x="1314" y="1107"/>
                    <a:pt x="1333" y="897"/>
                    <a:pt x="1314" y="669"/>
                  </a:cubicBezTo>
                  <a:cubicBezTo>
                    <a:pt x="1276" y="288"/>
                    <a:pt x="1066" y="60"/>
                    <a:pt x="743" y="2"/>
                  </a:cubicBezTo>
                  <a:cubicBezTo>
                    <a:pt x="726" y="1"/>
                    <a:pt x="709" y="1"/>
                    <a:pt x="692" y="1"/>
                  </a:cubicBezTo>
                  <a:close/>
                </a:path>
              </a:pathLst>
            </a:custGeom>
            <a:grpFill/>
            <a:ln w="3175">
              <a:solidFill>
                <a:schemeClr val="accent2"/>
              </a:solid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2000" kern="0" dirty="0">
                <a:solidFill>
                  <a:srgbClr val="000000"/>
                </a:solidFill>
                <a:latin typeface="+mn-lt"/>
                <a:ea typeface="+mn-ea"/>
                <a:cs typeface="Arial"/>
                <a:sym typeface="Arial"/>
              </a:endParaRPr>
            </a:p>
          </p:txBody>
        </p:sp>
        <p:sp>
          <p:nvSpPr>
            <p:cNvPr id="21" name="Google Shape;2922;p46">
              <a:extLst>
                <a:ext uri="{FF2B5EF4-FFF2-40B4-BE49-F238E27FC236}">
                  <a16:creationId xmlns:a16="http://schemas.microsoft.com/office/drawing/2014/main" id="{D6AAC986-F794-499E-5532-BA58DC0054F1}"/>
                </a:ext>
              </a:extLst>
            </p:cNvPr>
            <p:cNvSpPr/>
            <p:nvPr/>
          </p:nvSpPr>
          <p:spPr>
            <a:xfrm>
              <a:off x="1563881" y="4316741"/>
              <a:ext cx="52981" cy="114077"/>
            </a:xfrm>
            <a:custGeom>
              <a:avLst/>
              <a:gdLst/>
              <a:ahLst/>
              <a:cxnLst/>
              <a:rect l="l" t="t" r="r" b="b"/>
              <a:pathLst>
                <a:path w="1296" h="2610" extrusionOk="0">
                  <a:moveTo>
                    <a:pt x="667" y="1"/>
                  </a:moveTo>
                  <a:cubicBezTo>
                    <a:pt x="324" y="1"/>
                    <a:pt x="39" y="268"/>
                    <a:pt x="20" y="572"/>
                  </a:cubicBezTo>
                  <a:cubicBezTo>
                    <a:pt x="1" y="1048"/>
                    <a:pt x="1" y="1524"/>
                    <a:pt x="20" y="2000"/>
                  </a:cubicBezTo>
                  <a:cubicBezTo>
                    <a:pt x="39" y="2343"/>
                    <a:pt x="381" y="2609"/>
                    <a:pt x="686" y="2609"/>
                  </a:cubicBezTo>
                  <a:cubicBezTo>
                    <a:pt x="1010" y="2609"/>
                    <a:pt x="1257" y="2362"/>
                    <a:pt x="1276" y="2000"/>
                  </a:cubicBezTo>
                  <a:lnTo>
                    <a:pt x="1276" y="1315"/>
                  </a:lnTo>
                  <a:cubicBezTo>
                    <a:pt x="1276" y="1086"/>
                    <a:pt x="1295" y="839"/>
                    <a:pt x="1276" y="572"/>
                  </a:cubicBezTo>
                  <a:cubicBezTo>
                    <a:pt x="1257" y="229"/>
                    <a:pt x="1010" y="1"/>
                    <a:pt x="667" y="1"/>
                  </a:cubicBezTo>
                  <a:close/>
                </a:path>
              </a:pathLst>
            </a:custGeom>
            <a:grpFill/>
            <a:ln w="3175">
              <a:solidFill>
                <a:schemeClr val="accent2"/>
              </a:solid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2000" kern="0" dirty="0">
                <a:solidFill>
                  <a:srgbClr val="000000"/>
                </a:solidFill>
                <a:latin typeface="+mn-lt"/>
                <a:ea typeface="+mn-ea"/>
                <a:cs typeface="Arial"/>
                <a:sym typeface="Arial"/>
              </a:endParaRPr>
            </a:p>
          </p:txBody>
        </p:sp>
        <p:sp>
          <p:nvSpPr>
            <p:cNvPr id="22" name="Google Shape;2923;p46">
              <a:extLst>
                <a:ext uri="{FF2B5EF4-FFF2-40B4-BE49-F238E27FC236}">
                  <a16:creationId xmlns:a16="http://schemas.microsoft.com/office/drawing/2014/main" id="{853998E5-FD86-0FA9-6694-4E9F919D3CA0}"/>
                </a:ext>
              </a:extLst>
            </p:cNvPr>
            <p:cNvSpPr/>
            <p:nvPr/>
          </p:nvSpPr>
          <p:spPr>
            <a:xfrm>
              <a:off x="1564659" y="3984734"/>
              <a:ext cx="52205" cy="112374"/>
            </a:xfrm>
            <a:custGeom>
              <a:avLst/>
              <a:gdLst/>
              <a:ahLst/>
              <a:cxnLst/>
              <a:rect l="l" t="t" r="r" b="b"/>
              <a:pathLst>
                <a:path w="1277" h="2571" extrusionOk="0">
                  <a:moveTo>
                    <a:pt x="648" y="1"/>
                  </a:moveTo>
                  <a:cubicBezTo>
                    <a:pt x="286" y="1"/>
                    <a:pt x="20" y="267"/>
                    <a:pt x="1" y="629"/>
                  </a:cubicBezTo>
                  <a:lnTo>
                    <a:pt x="1" y="1257"/>
                  </a:lnTo>
                  <a:lnTo>
                    <a:pt x="1" y="1981"/>
                  </a:lnTo>
                  <a:cubicBezTo>
                    <a:pt x="20" y="2324"/>
                    <a:pt x="305" y="2571"/>
                    <a:pt x="648" y="2571"/>
                  </a:cubicBezTo>
                  <a:cubicBezTo>
                    <a:pt x="991" y="2571"/>
                    <a:pt x="1238" y="2362"/>
                    <a:pt x="1257" y="2000"/>
                  </a:cubicBezTo>
                  <a:cubicBezTo>
                    <a:pt x="1276" y="1524"/>
                    <a:pt x="1276" y="1086"/>
                    <a:pt x="1257" y="610"/>
                  </a:cubicBezTo>
                  <a:cubicBezTo>
                    <a:pt x="1257" y="229"/>
                    <a:pt x="991" y="1"/>
                    <a:pt x="648" y="1"/>
                  </a:cubicBezTo>
                  <a:close/>
                </a:path>
              </a:pathLst>
            </a:custGeom>
            <a:grpFill/>
            <a:ln w="3175">
              <a:solidFill>
                <a:schemeClr val="accent2"/>
              </a:solid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2000" kern="0" dirty="0">
                <a:solidFill>
                  <a:srgbClr val="000000"/>
                </a:solidFill>
                <a:latin typeface="+mn-lt"/>
                <a:ea typeface="+mn-ea"/>
                <a:cs typeface="Arial"/>
                <a:sym typeface="Arial"/>
              </a:endParaRPr>
            </a:p>
          </p:txBody>
        </p:sp>
        <p:sp>
          <p:nvSpPr>
            <p:cNvPr id="23" name="Google Shape;2924;p46">
              <a:extLst>
                <a:ext uri="{FF2B5EF4-FFF2-40B4-BE49-F238E27FC236}">
                  <a16:creationId xmlns:a16="http://schemas.microsoft.com/office/drawing/2014/main" id="{99B71CBB-21A8-14B9-C187-D4BA972C2744}"/>
                </a:ext>
              </a:extLst>
            </p:cNvPr>
            <p:cNvSpPr/>
            <p:nvPr/>
          </p:nvSpPr>
          <p:spPr>
            <a:xfrm>
              <a:off x="1564659" y="4152835"/>
              <a:ext cx="52205" cy="111542"/>
            </a:xfrm>
            <a:custGeom>
              <a:avLst/>
              <a:gdLst/>
              <a:ahLst/>
              <a:cxnLst/>
              <a:rect l="l" t="t" r="r" b="b"/>
              <a:pathLst>
                <a:path w="1277" h="2552" extrusionOk="0">
                  <a:moveTo>
                    <a:pt x="667" y="1"/>
                  </a:moveTo>
                  <a:cubicBezTo>
                    <a:pt x="324" y="1"/>
                    <a:pt x="39" y="229"/>
                    <a:pt x="20" y="572"/>
                  </a:cubicBezTo>
                  <a:cubicBezTo>
                    <a:pt x="1" y="1048"/>
                    <a:pt x="1" y="1524"/>
                    <a:pt x="20" y="2000"/>
                  </a:cubicBezTo>
                  <a:cubicBezTo>
                    <a:pt x="20" y="2304"/>
                    <a:pt x="362" y="2552"/>
                    <a:pt x="667" y="2552"/>
                  </a:cubicBezTo>
                  <a:cubicBezTo>
                    <a:pt x="1029" y="2514"/>
                    <a:pt x="1238" y="2304"/>
                    <a:pt x="1257" y="1942"/>
                  </a:cubicBezTo>
                  <a:lnTo>
                    <a:pt x="1257" y="1257"/>
                  </a:lnTo>
                  <a:cubicBezTo>
                    <a:pt x="1276" y="1048"/>
                    <a:pt x="1276" y="838"/>
                    <a:pt x="1276" y="667"/>
                  </a:cubicBezTo>
                  <a:lnTo>
                    <a:pt x="1276" y="572"/>
                  </a:lnTo>
                  <a:cubicBezTo>
                    <a:pt x="1257" y="210"/>
                    <a:pt x="1029" y="1"/>
                    <a:pt x="667" y="1"/>
                  </a:cubicBezTo>
                  <a:close/>
                </a:path>
              </a:pathLst>
            </a:custGeom>
            <a:grpFill/>
            <a:ln w="3175">
              <a:solidFill>
                <a:schemeClr val="accent2"/>
              </a:solid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2000" kern="0" dirty="0">
                <a:solidFill>
                  <a:srgbClr val="000000"/>
                </a:solidFill>
                <a:latin typeface="+mn-lt"/>
                <a:ea typeface="+mn-ea"/>
                <a:cs typeface="Arial"/>
                <a:sym typeface="Arial"/>
              </a:endParaRPr>
            </a:p>
          </p:txBody>
        </p:sp>
      </p:grpSp>
    </p:spTree>
    <p:extLst>
      <p:ext uri="{BB962C8B-B14F-4D97-AF65-F5344CB8AC3E}">
        <p14:creationId xmlns:p14="http://schemas.microsoft.com/office/powerpoint/2010/main" val="11235433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BB5B60-67F1-65EB-8874-D05331C98036}"/>
              </a:ext>
            </a:extLst>
          </p:cNvPr>
          <p:cNvSpPr>
            <a:spLocks noGrp="1"/>
          </p:cNvSpPr>
          <p:nvPr>
            <p:ph sz="quarter" idx="11"/>
          </p:nvPr>
        </p:nvSpPr>
        <p:spPr>
          <a:xfrm>
            <a:off x="484996" y="2028442"/>
            <a:ext cx="6241240" cy="4450802"/>
          </a:xfrm>
        </p:spPr>
        <p:txBody>
          <a:bodyPr/>
          <a:lstStyle/>
          <a:p>
            <a:r>
              <a:rPr lang="en-US" sz="4000" dirty="0"/>
              <a:t>High school</a:t>
            </a:r>
          </a:p>
          <a:p>
            <a:r>
              <a:rPr lang="en-US" sz="4000" dirty="0"/>
              <a:t>Local community</a:t>
            </a:r>
          </a:p>
          <a:p>
            <a:r>
              <a:rPr lang="en-US" sz="4000" dirty="0"/>
              <a:t>State organizations</a:t>
            </a:r>
          </a:p>
          <a:p>
            <a:r>
              <a:rPr lang="en-US" sz="4000" dirty="0"/>
              <a:t>National organizations</a:t>
            </a:r>
          </a:p>
          <a:p>
            <a:r>
              <a:rPr lang="en-US" sz="4000" dirty="0"/>
              <a:t>Your college or university</a:t>
            </a:r>
          </a:p>
        </p:txBody>
      </p:sp>
      <p:sp>
        <p:nvSpPr>
          <p:cNvPr id="3" name="Title 2">
            <a:extLst>
              <a:ext uri="{FF2B5EF4-FFF2-40B4-BE49-F238E27FC236}">
                <a16:creationId xmlns:a16="http://schemas.microsoft.com/office/drawing/2014/main" id="{1EFCD78C-25CC-FCE2-39DF-70038C862C8A}"/>
              </a:ext>
            </a:extLst>
          </p:cNvPr>
          <p:cNvSpPr>
            <a:spLocks noGrp="1"/>
          </p:cNvSpPr>
          <p:nvPr>
            <p:ph type="title"/>
          </p:nvPr>
        </p:nvSpPr>
        <p:spPr/>
        <p:txBody>
          <a:bodyPr/>
          <a:lstStyle/>
          <a:p>
            <a:r>
              <a:rPr lang="en-US" altLang="en-US" dirty="0"/>
              <a:t>Scholarships</a:t>
            </a:r>
            <a:endParaRPr lang="en-US" dirty="0"/>
          </a:p>
        </p:txBody>
      </p:sp>
      <p:pic>
        <p:nvPicPr>
          <p:cNvPr id="6" name="Graphic 5" descr="Present with solid fill">
            <a:extLst>
              <a:ext uri="{FF2B5EF4-FFF2-40B4-BE49-F238E27FC236}">
                <a16:creationId xmlns:a16="http://schemas.microsoft.com/office/drawing/2014/main" id="{FE754B0D-7656-DB9B-697C-BC8F3D9260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99158" y="1814679"/>
            <a:ext cx="3877056" cy="3877056"/>
          </a:xfrm>
          <a:prstGeom prst="rect">
            <a:avLst/>
          </a:prstGeom>
        </p:spPr>
      </p:pic>
    </p:spTree>
    <p:extLst>
      <p:ext uri="{BB962C8B-B14F-4D97-AF65-F5344CB8AC3E}">
        <p14:creationId xmlns:p14="http://schemas.microsoft.com/office/powerpoint/2010/main" val="29546390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B68E0B-7CAD-6345-ACF2-034A1C424478}"/>
              </a:ext>
            </a:extLst>
          </p:cNvPr>
          <p:cNvSpPr>
            <a:spLocks noGrp="1"/>
          </p:cNvSpPr>
          <p:nvPr>
            <p:ph type="title"/>
          </p:nvPr>
        </p:nvSpPr>
        <p:spPr/>
        <p:txBody>
          <a:bodyPr/>
          <a:lstStyle/>
          <a:p>
            <a:r>
              <a:rPr lang="en-US" dirty="0"/>
              <a:t>FAFSA &amp; ORSAA “Walk Through”</a:t>
            </a:r>
          </a:p>
        </p:txBody>
      </p:sp>
      <p:pic>
        <p:nvPicPr>
          <p:cNvPr id="7" name="Content Placeholder 6">
            <a:extLst>
              <a:ext uri="{FF2B5EF4-FFF2-40B4-BE49-F238E27FC236}">
                <a16:creationId xmlns:a16="http://schemas.microsoft.com/office/drawing/2014/main" id="{9424C03C-EEF1-4A6A-C9E9-DFF824F5E526}"/>
              </a:ext>
            </a:extLst>
          </p:cNvPr>
          <p:cNvPicPr>
            <a:picLocks noGrp="1" noChangeAspect="1"/>
          </p:cNvPicPr>
          <p:nvPr>
            <p:ph sz="quarter" idx="11"/>
          </p:nvPr>
        </p:nvPicPr>
        <p:blipFill>
          <a:blip r:embed="rId2"/>
          <a:stretch>
            <a:fillRect/>
          </a:stretch>
        </p:blipFill>
        <p:spPr>
          <a:xfrm>
            <a:off x="761538" y="1835465"/>
            <a:ext cx="10668925" cy="4444369"/>
          </a:xfrm>
          <a:prstGeom prst="rect">
            <a:avLst/>
          </a:prstGeom>
        </p:spPr>
      </p:pic>
    </p:spTree>
    <p:extLst>
      <p:ext uri="{BB962C8B-B14F-4D97-AF65-F5344CB8AC3E}">
        <p14:creationId xmlns:p14="http://schemas.microsoft.com/office/powerpoint/2010/main" val="2649191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F5416BE-42D7-9DFF-4801-7B795D3B6B34}"/>
              </a:ext>
            </a:extLst>
          </p:cNvPr>
          <p:cNvSpPr>
            <a:spLocks noGrp="1"/>
          </p:cNvSpPr>
          <p:nvPr>
            <p:ph sz="quarter" idx="11"/>
          </p:nvPr>
        </p:nvSpPr>
        <p:spPr>
          <a:xfrm>
            <a:off x="483924" y="2220023"/>
            <a:ext cx="11224151" cy="2417954"/>
          </a:xfrm>
        </p:spPr>
        <p:txBody>
          <a:bodyPr/>
          <a:lstStyle/>
          <a:p>
            <a:pPr marL="41275" indent="0" algn="ctr">
              <a:buNone/>
            </a:pPr>
            <a:r>
              <a:rPr lang="en-US" b="0" i="0" dirty="0">
                <a:solidFill>
                  <a:srgbClr val="000000"/>
                </a:solidFill>
                <a:effectLst/>
                <a:highlight>
                  <a:srgbClr val="FFFFFF"/>
                </a:highlight>
                <a:latin typeface="Droid Serif"/>
              </a:rPr>
              <a:t>Visit </a:t>
            </a:r>
            <a:r>
              <a:rPr lang="en-US" b="0" i="0" u="sng" dirty="0">
                <a:solidFill>
                  <a:schemeClr val="accent4"/>
                </a:solidFill>
                <a:effectLst/>
                <a:highlight>
                  <a:srgbClr val="FFFFFF"/>
                </a:highlight>
                <a:latin typeface="Droid Serif"/>
                <a:hlinkClick r:id="rId2">
                  <a:extLst>
                    <a:ext uri="{A12FA001-AC4F-418D-AE19-62706E023703}">
                      <ahyp:hlinkClr xmlns:ahyp="http://schemas.microsoft.com/office/drawing/2018/hyperlinkcolor" val="tx"/>
                    </a:ext>
                  </a:extLst>
                </a:hlinkClick>
              </a:rPr>
              <a:t>fsapartners.ed.gov/</a:t>
            </a:r>
            <a:r>
              <a:rPr lang="en-US" b="0" i="0" u="sng" dirty="0" err="1">
                <a:solidFill>
                  <a:schemeClr val="accent4"/>
                </a:solidFill>
                <a:effectLst/>
                <a:highlight>
                  <a:srgbClr val="FFFFFF"/>
                </a:highlight>
                <a:latin typeface="Droid Serif"/>
                <a:hlinkClick r:id="rId2">
                  <a:extLst>
                    <a:ext uri="{A12FA001-AC4F-418D-AE19-62706E023703}">
                      <ahyp:hlinkClr xmlns:ahyp="http://schemas.microsoft.com/office/drawing/2018/hyperlinkcolor" val="tx"/>
                    </a:ext>
                  </a:extLst>
                </a:hlinkClick>
              </a:rPr>
              <a:t>fafsa</a:t>
            </a:r>
            <a:r>
              <a:rPr lang="en-US" b="0" i="0" u="sng" dirty="0">
                <a:solidFill>
                  <a:schemeClr val="accent4"/>
                </a:solidFill>
                <a:effectLst/>
                <a:highlight>
                  <a:srgbClr val="FFFFFF"/>
                </a:highlight>
                <a:latin typeface="Droid Serif"/>
                <a:hlinkClick r:id="rId2">
                  <a:extLst>
                    <a:ext uri="{A12FA001-AC4F-418D-AE19-62706E023703}">
                      <ahyp:hlinkClr xmlns:ahyp="http://schemas.microsoft.com/office/drawing/2018/hyperlinkcolor" val="tx"/>
                    </a:ext>
                  </a:extLst>
                </a:hlinkClick>
              </a:rPr>
              <a:t>-prototype/2526</a:t>
            </a:r>
            <a:endParaRPr lang="en-US" b="0" i="0" u="sng" dirty="0">
              <a:solidFill>
                <a:schemeClr val="accent4"/>
              </a:solidFill>
              <a:effectLst/>
              <a:highlight>
                <a:srgbClr val="FFFFFF"/>
              </a:highlight>
              <a:latin typeface="Droid Serif"/>
            </a:endParaRPr>
          </a:p>
          <a:p>
            <a:pPr marL="41275" indent="0" algn="ctr">
              <a:buNone/>
            </a:pPr>
            <a:endParaRPr lang="en-US" b="0" i="0" dirty="0">
              <a:solidFill>
                <a:srgbClr val="000000"/>
              </a:solidFill>
              <a:effectLst/>
              <a:highlight>
                <a:srgbClr val="FFFFFF"/>
              </a:highlight>
              <a:latin typeface="Droid Serif"/>
            </a:endParaRPr>
          </a:p>
          <a:p>
            <a:pPr marL="41275" indent="0" algn="ctr">
              <a:buNone/>
            </a:pPr>
            <a:r>
              <a:rPr lang="en-US" b="0" i="0" dirty="0">
                <a:solidFill>
                  <a:srgbClr val="000000"/>
                </a:solidFill>
                <a:effectLst/>
                <a:highlight>
                  <a:srgbClr val="FFFFFF"/>
                </a:highlight>
                <a:latin typeface="Droid Serif"/>
              </a:rPr>
              <a:t>Enter the access code: prototype2526</a:t>
            </a:r>
          </a:p>
          <a:p>
            <a:endParaRPr lang="en-US" dirty="0"/>
          </a:p>
        </p:txBody>
      </p:sp>
      <p:sp>
        <p:nvSpPr>
          <p:cNvPr id="3" name="Title 2">
            <a:extLst>
              <a:ext uri="{FF2B5EF4-FFF2-40B4-BE49-F238E27FC236}">
                <a16:creationId xmlns:a16="http://schemas.microsoft.com/office/drawing/2014/main" id="{6318685D-00F0-A45A-4FE9-62D7CF8CFCB1}"/>
              </a:ext>
            </a:extLst>
          </p:cNvPr>
          <p:cNvSpPr>
            <a:spLocks noGrp="1"/>
          </p:cNvSpPr>
          <p:nvPr>
            <p:ph type="title"/>
          </p:nvPr>
        </p:nvSpPr>
        <p:spPr/>
        <p:txBody>
          <a:bodyPr/>
          <a:lstStyle/>
          <a:p>
            <a:r>
              <a:rPr lang="en-US" dirty="0"/>
              <a:t>FAFSA Prototype</a:t>
            </a:r>
          </a:p>
        </p:txBody>
      </p:sp>
    </p:spTree>
    <p:extLst>
      <p:ext uri="{BB962C8B-B14F-4D97-AF65-F5344CB8AC3E}">
        <p14:creationId xmlns:p14="http://schemas.microsoft.com/office/powerpoint/2010/main" val="41076492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C3FDF0A-8410-2494-2EE6-667A6CFC88DA}"/>
              </a:ext>
            </a:extLst>
          </p:cNvPr>
          <p:cNvPicPr>
            <a:picLocks noGrp="1" noChangeAspect="1"/>
          </p:cNvPicPr>
          <p:nvPr>
            <p:ph sz="quarter" idx="11"/>
          </p:nvPr>
        </p:nvPicPr>
        <p:blipFill>
          <a:blip r:embed="rId3"/>
          <a:stretch>
            <a:fillRect/>
          </a:stretch>
        </p:blipFill>
        <p:spPr>
          <a:xfrm>
            <a:off x="761538" y="1835465"/>
            <a:ext cx="10668925" cy="4444369"/>
          </a:xfrm>
          <a:prstGeom prst="rect">
            <a:avLst/>
          </a:prstGeom>
        </p:spPr>
      </p:pic>
      <p:sp>
        <p:nvSpPr>
          <p:cNvPr id="4" name="Title 3">
            <a:extLst>
              <a:ext uri="{FF2B5EF4-FFF2-40B4-BE49-F238E27FC236}">
                <a16:creationId xmlns:a16="http://schemas.microsoft.com/office/drawing/2014/main" id="{56382AAF-5E93-C277-D4AE-A53E6696C0F8}"/>
              </a:ext>
            </a:extLst>
          </p:cNvPr>
          <p:cNvSpPr>
            <a:spLocks noGrp="1"/>
          </p:cNvSpPr>
          <p:nvPr>
            <p:ph type="title"/>
          </p:nvPr>
        </p:nvSpPr>
        <p:spPr/>
        <p:txBody>
          <a:bodyPr/>
          <a:lstStyle/>
          <a:p>
            <a:r>
              <a:rPr lang="en-US" dirty="0"/>
              <a:t>“New” FAFSA </a:t>
            </a:r>
            <a:r>
              <a:rPr lang="en-US" dirty="0">
                <a:solidFill>
                  <a:schemeClr val="accent4"/>
                </a:solidFill>
              </a:rPr>
              <a:t>December 1, 2024</a:t>
            </a:r>
          </a:p>
        </p:txBody>
      </p:sp>
    </p:spTree>
    <p:extLst>
      <p:ext uri="{BB962C8B-B14F-4D97-AF65-F5344CB8AC3E}">
        <p14:creationId xmlns:p14="http://schemas.microsoft.com/office/powerpoint/2010/main" val="41802335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2AF3669-BF18-A876-C62F-31066572B336}"/>
              </a:ext>
            </a:extLst>
          </p:cNvPr>
          <p:cNvPicPr>
            <a:picLocks noGrp="1" noChangeAspect="1"/>
          </p:cNvPicPr>
          <p:nvPr>
            <p:ph sz="quarter" idx="11"/>
          </p:nvPr>
        </p:nvPicPr>
        <p:blipFill>
          <a:blip r:embed="rId2"/>
          <a:stretch>
            <a:fillRect/>
          </a:stretch>
        </p:blipFill>
        <p:spPr>
          <a:xfrm>
            <a:off x="2197270" y="1972637"/>
            <a:ext cx="7797460" cy="4170025"/>
          </a:xfrm>
          <a:prstGeom prst="rect">
            <a:avLst/>
          </a:prstGeom>
        </p:spPr>
      </p:pic>
      <p:sp>
        <p:nvSpPr>
          <p:cNvPr id="3" name="Title 2">
            <a:extLst>
              <a:ext uri="{FF2B5EF4-FFF2-40B4-BE49-F238E27FC236}">
                <a16:creationId xmlns:a16="http://schemas.microsoft.com/office/drawing/2014/main" id="{B6A5BF58-AD70-4E7F-A471-A32611124118}"/>
              </a:ext>
            </a:extLst>
          </p:cNvPr>
          <p:cNvSpPr>
            <a:spLocks noGrp="1"/>
          </p:cNvSpPr>
          <p:nvPr>
            <p:ph type="title"/>
          </p:nvPr>
        </p:nvSpPr>
        <p:spPr/>
        <p:txBody>
          <a:bodyPr/>
          <a:lstStyle/>
          <a:p>
            <a:r>
              <a:rPr lang="en-US" dirty="0"/>
              <a:t>User Name and Password</a:t>
            </a:r>
          </a:p>
        </p:txBody>
      </p:sp>
    </p:spTree>
    <p:extLst>
      <p:ext uri="{BB962C8B-B14F-4D97-AF65-F5344CB8AC3E}">
        <p14:creationId xmlns:p14="http://schemas.microsoft.com/office/powerpoint/2010/main" val="35471261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65E3255-9D7A-6A36-FBE8-81A7560E38DB}"/>
              </a:ext>
            </a:extLst>
          </p:cNvPr>
          <p:cNvPicPr>
            <a:picLocks noGrp="1" noChangeAspect="1"/>
          </p:cNvPicPr>
          <p:nvPr>
            <p:ph sz="quarter" idx="11"/>
          </p:nvPr>
        </p:nvPicPr>
        <p:blipFill>
          <a:blip r:embed="rId2"/>
          <a:stretch>
            <a:fillRect/>
          </a:stretch>
        </p:blipFill>
        <p:spPr>
          <a:xfrm>
            <a:off x="2840454" y="1990927"/>
            <a:ext cx="6511092" cy="4133446"/>
          </a:xfrm>
          <a:prstGeom prst="rect">
            <a:avLst/>
          </a:prstGeom>
        </p:spPr>
      </p:pic>
      <p:sp>
        <p:nvSpPr>
          <p:cNvPr id="3" name="Title 2">
            <a:extLst>
              <a:ext uri="{FF2B5EF4-FFF2-40B4-BE49-F238E27FC236}">
                <a16:creationId xmlns:a16="http://schemas.microsoft.com/office/drawing/2014/main" id="{5292E6DA-E3B4-CF86-2C09-4EBCDB2464AB}"/>
              </a:ext>
            </a:extLst>
          </p:cNvPr>
          <p:cNvSpPr>
            <a:spLocks noGrp="1"/>
          </p:cNvSpPr>
          <p:nvPr>
            <p:ph type="title"/>
          </p:nvPr>
        </p:nvSpPr>
        <p:spPr/>
        <p:txBody>
          <a:bodyPr/>
          <a:lstStyle/>
          <a:p>
            <a:r>
              <a:rPr lang="en-US" dirty="0"/>
              <a:t>Demographic Information</a:t>
            </a:r>
          </a:p>
        </p:txBody>
      </p:sp>
    </p:spTree>
    <p:extLst>
      <p:ext uri="{BB962C8B-B14F-4D97-AF65-F5344CB8AC3E}">
        <p14:creationId xmlns:p14="http://schemas.microsoft.com/office/powerpoint/2010/main" val="5189267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1BD3102-35F3-6E39-7C32-E537E105C735}"/>
              </a:ext>
            </a:extLst>
          </p:cNvPr>
          <p:cNvPicPr>
            <a:picLocks noGrp="1" noChangeAspect="1"/>
          </p:cNvPicPr>
          <p:nvPr>
            <p:ph sz="quarter" idx="11"/>
          </p:nvPr>
        </p:nvPicPr>
        <p:blipFill>
          <a:blip r:embed="rId2"/>
          <a:stretch>
            <a:fillRect/>
          </a:stretch>
        </p:blipFill>
        <p:spPr>
          <a:xfrm>
            <a:off x="1822334" y="2103712"/>
            <a:ext cx="8547333" cy="3907875"/>
          </a:xfrm>
          <a:prstGeom prst="rect">
            <a:avLst/>
          </a:prstGeom>
        </p:spPr>
      </p:pic>
      <p:sp>
        <p:nvSpPr>
          <p:cNvPr id="3" name="Title 2">
            <a:extLst>
              <a:ext uri="{FF2B5EF4-FFF2-40B4-BE49-F238E27FC236}">
                <a16:creationId xmlns:a16="http://schemas.microsoft.com/office/drawing/2014/main" id="{D738F237-3D7F-4B87-1ACC-B972D5D1D6C4}"/>
              </a:ext>
            </a:extLst>
          </p:cNvPr>
          <p:cNvSpPr>
            <a:spLocks noGrp="1"/>
          </p:cNvSpPr>
          <p:nvPr>
            <p:ph type="title"/>
          </p:nvPr>
        </p:nvSpPr>
        <p:spPr/>
        <p:txBody>
          <a:bodyPr/>
          <a:lstStyle/>
          <a:p>
            <a:r>
              <a:rPr lang="en-US" dirty="0"/>
              <a:t>Student Financials</a:t>
            </a:r>
          </a:p>
        </p:txBody>
      </p:sp>
    </p:spTree>
    <p:extLst>
      <p:ext uri="{BB962C8B-B14F-4D97-AF65-F5344CB8AC3E}">
        <p14:creationId xmlns:p14="http://schemas.microsoft.com/office/powerpoint/2010/main" val="25416593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738F237-3D7F-4B87-1ACC-B972D5D1D6C4}"/>
              </a:ext>
            </a:extLst>
          </p:cNvPr>
          <p:cNvSpPr>
            <a:spLocks noGrp="1"/>
          </p:cNvSpPr>
          <p:nvPr>
            <p:ph type="title"/>
          </p:nvPr>
        </p:nvSpPr>
        <p:spPr/>
        <p:txBody>
          <a:bodyPr/>
          <a:lstStyle/>
          <a:p>
            <a:r>
              <a:rPr lang="en-US" dirty="0"/>
              <a:t>Student Financials</a:t>
            </a:r>
          </a:p>
        </p:txBody>
      </p:sp>
      <p:pic>
        <p:nvPicPr>
          <p:cNvPr id="6" name="Content Placeholder 5">
            <a:extLst>
              <a:ext uri="{FF2B5EF4-FFF2-40B4-BE49-F238E27FC236}">
                <a16:creationId xmlns:a16="http://schemas.microsoft.com/office/drawing/2014/main" id="{F8AA4DF9-2D64-F453-22BF-E2E8685E684E}"/>
              </a:ext>
            </a:extLst>
          </p:cNvPr>
          <p:cNvPicPr>
            <a:picLocks noGrp="1" noChangeAspect="1"/>
          </p:cNvPicPr>
          <p:nvPr>
            <p:ph sz="quarter" idx="11"/>
          </p:nvPr>
        </p:nvPicPr>
        <p:blipFill>
          <a:blip r:embed="rId2"/>
          <a:stretch>
            <a:fillRect/>
          </a:stretch>
        </p:blipFill>
        <p:spPr>
          <a:xfrm>
            <a:off x="2907179" y="2361855"/>
            <a:ext cx="6377641" cy="2772536"/>
          </a:xfrm>
          <a:prstGeom prst="rect">
            <a:avLst/>
          </a:prstGeom>
        </p:spPr>
      </p:pic>
    </p:spTree>
    <p:extLst>
      <p:ext uri="{BB962C8B-B14F-4D97-AF65-F5344CB8AC3E}">
        <p14:creationId xmlns:p14="http://schemas.microsoft.com/office/powerpoint/2010/main" val="42670490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738F237-3D7F-4B87-1ACC-B972D5D1D6C4}"/>
              </a:ext>
            </a:extLst>
          </p:cNvPr>
          <p:cNvSpPr>
            <a:spLocks noGrp="1"/>
          </p:cNvSpPr>
          <p:nvPr>
            <p:ph type="title"/>
          </p:nvPr>
        </p:nvSpPr>
        <p:spPr/>
        <p:txBody>
          <a:bodyPr/>
          <a:lstStyle/>
          <a:p>
            <a:r>
              <a:rPr lang="en-US" dirty="0"/>
              <a:t>Student Financials</a:t>
            </a:r>
          </a:p>
        </p:txBody>
      </p:sp>
      <p:pic>
        <p:nvPicPr>
          <p:cNvPr id="5" name="Content Placeholder 4">
            <a:extLst>
              <a:ext uri="{FF2B5EF4-FFF2-40B4-BE49-F238E27FC236}">
                <a16:creationId xmlns:a16="http://schemas.microsoft.com/office/drawing/2014/main" id="{EF70DC42-E4DF-1EF2-4F39-2CB0AF22617C}"/>
              </a:ext>
            </a:extLst>
          </p:cNvPr>
          <p:cNvPicPr>
            <a:picLocks noGrp="1" noChangeAspect="1"/>
          </p:cNvPicPr>
          <p:nvPr>
            <p:ph sz="quarter" idx="11"/>
          </p:nvPr>
        </p:nvPicPr>
        <p:blipFill>
          <a:blip r:embed="rId2"/>
          <a:stretch>
            <a:fillRect/>
          </a:stretch>
        </p:blipFill>
        <p:spPr>
          <a:xfrm>
            <a:off x="3329342" y="2139300"/>
            <a:ext cx="5533316" cy="4348765"/>
          </a:xfrm>
          <a:prstGeom prst="rect">
            <a:avLst/>
          </a:prstGeom>
        </p:spPr>
      </p:pic>
    </p:spTree>
    <p:extLst>
      <p:ext uri="{BB962C8B-B14F-4D97-AF65-F5344CB8AC3E}">
        <p14:creationId xmlns:p14="http://schemas.microsoft.com/office/powerpoint/2010/main" val="32122263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4B94BCD-87F1-D8C9-26AB-BBC9C546B2B7}"/>
              </a:ext>
            </a:extLst>
          </p:cNvPr>
          <p:cNvPicPr>
            <a:picLocks noGrp="1" noChangeAspect="1"/>
          </p:cNvPicPr>
          <p:nvPr>
            <p:ph sz="quarter" idx="11"/>
          </p:nvPr>
        </p:nvPicPr>
        <p:blipFill>
          <a:blip r:embed="rId2"/>
          <a:stretch>
            <a:fillRect/>
          </a:stretch>
        </p:blipFill>
        <p:spPr>
          <a:xfrm>
            <a:off x="2554160" y="2445139"/>
            <a:ext cx="7083680" cy="3427341"/>
          </a:xfrm>
          <a:prstGeom prst="rect">
            <a:avLst/>
          </a:prstGeom>
        </p:spPr>
      </p:pic>
      <p:sp>
        <p:nvSpPr>
          <p:cNvPr id="3" name="Title 2">
            <a:extLst>
              <a:ext uri="{FF2B5EF4-FFF2-40B4-BE49-F238E27FC236}">
                <a16:creationId xmlns:a16="http://schemas.microsoft.com/office/drawing/2014/main" id="{ABD19D49-5D5C-F3EB-F55F-18C78F4B1FCC}"/>
              </a:ext>
            </a:extLst>
          </p:cNvPr>
          <p:cNvSpPr>
            <a:spLocks noGrp="1"/>
          </p:cNvSpPr>
          <p:nvPr>
            <p:ph type="title"/>
          </p:nvPr>
        </p:nvSpPr>
        <p:spPr/>
        <p:txBody>
          <a:bodyPr/>
          <a:lstStyle/>
          <a:p>
            <a:r>
              <a:rPr lang="en-US" dirty="0"/>
              <a:t>Add Colleges &amp; Universities</a:t>
            </a:r>
          </a:p>
        </p:txBody>
      </p:sp>
    </p:spTree>
    <p:extLst>
      <p:ext uri="{BB962C8B-B14F-4D97-AF65-F5344CB8AC3E}">
        <p14:creationId xmlns:p14="http://schemas.microsoft.com/office/powerpoint/2010/main" val="5789962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D022F44-C6D7-6C0D-6AFE-8E995A718E77}"/>
              </a:ext>
            </a:extLst>
          </p:cNvPr>
          <p:cNvPicPr>
            <a:picLocks noGrp="1" noChangeAspect="1"/>
          </p:cNvPicPr>
          <p:nvPr>
            <p:ph sz="quarter" idx="11"/>
          </p:nvPr>
        </p:nvPicPr>
        <p:blipFill>
          <a:blip r:embed="rId2"/>
          <a:stretch>
            <a:fillRect/>
          </a:stretch>
        </p:blipFill>
        <p:spPr>
          <a:xfrm>
            <a:off x="3389142" y="2490842"/>
            <a:ext cx="5413717" cy="3133616"/>
          </a:xfrm>
          <a:prstGeom prst="rect">
            <a:avLst/>
          </a:prstGeom>
        </p:spPr>
      </p:pic>
      <p:sp>
        <p:nvSpPr>
          <p:cNvPr id="3" name="Title 2">
            <a:extLst>
              <a:ext uri="{FF2B5EF4-FFF2-40B4-BE49-F238E27FC236}">
                <a16:creationId xmlns:a16="http://schemas.microsoft.com/office/drawing/2014/main" id="{7B46E9CF-8336-8C2C-EAEA-B601D2F24B9E}"/>
              </a:ext>
            </a:extLst>
          </p:cNvPr>
          <p:cNvSpPr>
            <a:spLocks noGrp="1"/>
          </p:cNvSpPr>
          <p:nvPr>
            <p:ph type="title"/>
          </p:nvPr>
        </p:nvSpPr>
        <p:spPr/>
        <p:txBody>
          <a:bodyPr/>
          <a:lstStyle/>
          <a:p>
            <a:r>
              <a:rPr lang="en-US" dirty="0"/>
              <a:t>Invite Parents/Contributors</a:t>
            </a:r>
          </a:p>
        </p:txBody>
      </p:sp>
    </p:spTree>
    <p:extLst>
      <p:ext uri="{BB962C8B-B14F-4D97-AF65-F5344CB8AC3E}">
        <p14:creationId xmlns:p14="http://schemas.microsoft.com/office/powerpoint/2010/main" val="14111132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46E9CF-8336-8C2C-EAEA-B601D2F24B9E}"/>
              </a:ext>
            </a:extLst>
          </p:cNvPr>
          <p:cNvSpPr>
            <a:spLocks noGrp="1"/>
          </p:cNvSpPr>
          <p:nvPr>
            <p:ph type="title"/>
          </p:nvPr>
        </p:nvSpPr>
        <p:spPr/>
        <p:txBody>
          <a:bodyPr/>
          <a:lstStyle/>
          <a:p>
            <a:r>
              <a:rPr lang="en-US" dirty="0"/>
              <a:t>Invite Parents/Contributors</a:t>
            </a:r>
          </a:p>
        </p:txBody>
      </p:sp>
      <p:pic>
        <p:nvPicPr>
          <p:cNvPr id="6" name="Content Placeholder 5">
            <a:extLst>
              <a:ext uri="{FF2B5EF4-FFF2-40B4-BE49-F238E27FC236}">
                <a16:creationId xmlns:a16="http://schemas.microsoft.com/office/drawing/2014/main" id="{9AD56F4B-042D-D75F-63D4-726C7FEA21BF}"/>
              </a:ext>
            </a:extLst>
          </p:cNvPr>
          <p:cNvPicPr>
            <a:picLocks noGrp="1" noChangeAspect="1"/>
          </p:cNvPicPr>
          <p:nvPr>
            <p:ph sz="quarter" idx="11"/>
          </p:nvPr>
        </p:nvPicPr>
        <p:blipFill>
          <a:blip r:embed="rId2"/>
          <a:stretch>
            <a:fillRect/>
          </a:stretch>
        </p:blipFill>
        <p:spPr>
          <a:xfrm>
            <a:off x="3887758" y="1814679"/>
            <a:ext cx="4415703" cy="4317887"/>
          </a:xfrm>
          <a:prstGeom prst="rect">
            <a:avLst/>
          </a:prstGeom>
        </p:spPr>
      </p:pic>
    </p:spTree>
    <p:extLst>
      <p:ext uri="{BB962C8B-B14F-4D97-AF65-F5344CB8AC3E}">
        <p14:creationId xmlns:p14="http://schemas.microsoft.com/office/powerpoint/2010/main" val="14730109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46E9CF-8336-8C2C-EAEA-B601D2F24B9E}"/>
              </a:ext>
            </a:extLst>
          </p:cNvPr>
          <p:cNvSpPr>
            <a:spLocks noGrp="1"/>
          </p:cNvSpPr>
          <p:nvPr>
            <p:ph type="title"/>
          </p:nvPr>
        </p:nvSpPr>
        <p:spPr/>
        <p:txBody>
          <a:bodyPr/>
          <a:lstStyle/>
          <a:p>
            <a:r>
              <a:rPr lang="en-US" dirty="0"/>
              <a:t>Student Signs</a:t>
            </a:r>
          </a:p>
        </p:txBody>
      </p:sp>
      <p:pic>
        <p:nvPicPr>
          <p:cNvPr id="5" name="Content Placeholder 4">
            <a:extLst>
              <a:ext uri="{FF2B5EF4-FFF2-40B4-BE49-F238E27FC236}">
                <a16:creationId xmlns:a16="http://schemas.microsoft.com/office/drawing/2014/main" id="{A3C9EFA5-4775-0701-0AF7-1882FFE4E019}"/>
              </a:ext>
            </a:extLst>
          </p:cNvPr>
          <p:cNvPicPr>
            <a:picLocks noGrp="1" noChangeAspect="1"/>
          </p:cNvPicPr>
          <p:nvPr>
            <p:ph sz="quarter" idx="11"/>
          </p:nvPr>
        </p:nvPicPr>
        <p:blipFill>
          <a:blip r:embed="rId2"/>
          <a:stretch>
            <a:fillRect/>
          </a:stretch>
        </p:blipFill>
        <p:spPr>
          <a:xfrm>
            <a:off x="2027035" y="1831975"/>
            <a:ext cx="8137930" cy="4451350"/>
          </a:xfrm>
          <a:prstGeom prst="rect">
            <a:avLst/>
          </a:prstGeom>
        </p:spPr>
      </p:pic>
    </p:spTree>
    <p:extLst>
      <p:ext uri="{BB962C8B-B14F-4D97-AF65-F5344CB8AC3E}">
        <p14:creationId xmlns:p14="http://schemas.microsoft.com/office/powerpoint/2010/main" val="28375759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9F617A5-B0C5-7BB5-7EF7-E0A25EC2C1B7}"/>
              </a:ext>
            </a:extLst>
          </p:cNvPr>
          <p:cNvPicPr>
            <a:picLocks noGrp="1" noChangeAspect="1"/>
          </p:cNvPicPr>
          <p:nvPr>
            <p:ph sz="quarter" idx="11"/>
          </p:nvPr>
        </p:nvPicPr>
        <p:blipFill>
          <a:blip r:embed="rId2"/>
          <a:stretch>
            <a:fillRect/>
          </a:stretch>
        </p:blipFill>
        <p:spPr>
          <a:xfrm>
            <a:off x="4144448" y="1831975"/>
            <a:ext cx="3903104" cy="4451350"/>
          </a:xfrm>
          <a:prstGeom prst="rect">
            <a:avLst/>
          </a:prstGeom>
        </p:spPr>
      </p:pic>
      <p:sp>
        <p:nvSpPr>
          <p:cNvPr id="3" name="Title 2">
            <a:extLst>
              <a:ext uri="{FF2B5EF4-FFF2-40B4-BE49-F238E27FC236}">
                <a16:creationId xmlns:a16="http://schemas.microsoft.com/office/drawing/2014/main" id="{E8BDDBE5-1634-AF20-F40B-71A4236A9D6F}"/>
              </a:ext>
            </a:extLst>
          </p:cNvPr>
          <p:cNvSpPr>
            <a:spLocks noGrp="1"/>
          </p:cNvSpPr>
          <p:nvPr>
            <p:ph type="title"/>
          </p:nvPr>
        </p:nvSpPr>
        <p:spPr/>
        <p:txBody>
          <a:bodyPr/>
          <a:lstStyle/>
          <a:p>
            <a:r>
              <a:rPr lang="en-US" dirty="0"/>
              <a:t>Parent Invitation Email</a:t>
            </a:r>
          </a:p>
        </p:txBody>
      </p:sp>
    </p:spTree>
    <p:extLst>
      <p:ext uri="{BB962C8B-B14F-4D97-AF65-F5344CB8AC3E}">
        <p14:creationId xmlns:p14="http://schemas.microsoft.com/office/powerpoint/2010/main" val="4660468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6ACBE57-96F6-3FEE-B2E9-4D30355645AD}"/>
              </a:ext>
            </a:extLst>
          </p:cNvPr>
          <p:cNvSpPr>
            <a:spLocks noGrp="1"/>
          </p:cNvSpPr>
          <p:nvPr>
            <p:ph sz="quarter" idx="11"/>
          </p:nvPr>
        </p:nvSpPr>
        <p:spPr/>
        <p:txBody>
          <a:bodyPr/>
          <a:lstStyle/>
          <a:p>
            <a:r>
              <a:rPr lang="en-US" dirty="0"/>
              <a:t>Phase 2 began 10/15</a:t>
            </a:r>
          </a:p>
          <a:p>
            <a:r>
              <a:rPr lang="en-US" dirty="0"/>
              <a:t>As of 10/18, 1,735 FAFSAs successfully filed out of 2,365 students</a:t>
            </a:r>
          </a:p>
          <a:p>
            <a:r>
              <a:rPr lang="en-US" dirty="0"/>
              <a:t>No critical errors have been reported</a:t>
            </a:r>
          </a:p>
          <a:p>
            <a:r>
              <a:rPr lang="en-US" dirty="0"/>
              <a:t>Still on track for a December 1 launch date</a:t>
            </a:r>
          </a:p>
        </p:txBody>
      </p:sp>
      <p:sp>
        <p:nvSpPr>
          <p:cNvPr id="3" name="Title 2">
            <a:extLst>
              <a:ext uri="{FF2B5EF4-FFF2-40B4-BE49-F238E27FC236}">
                <a16:creationId xmlns:a16="http://schemas.microsoft.com/office/drawing/2014/main" id="{DCF57FF5-4FB1-E552-55D1-9FD6ADA4071E}"/>
              </a:ext>
            </a:extLst>
          </p:cNvPr>
          <p:cNvSpPr>
            <a:spLocks noGrp="1"/>
          </p:cNvSpPr>
          <p:nvPr>
            <p:ph type="title"/>
          </p:nvPr>
        </p:nvSpPr>
        <p:spPr/>
        <p:txBody>
          <a:bodyPr/>
          <a:lstStyle/>
          <a:p>
            <a:r>
              <a:rPr lang="en-US" dirty="0"/>
              <a:t>2025-2026 Beta Testing Updates</a:t>
            </a:r>
          </a:p>
        </p:txBody>
      </p:sp>
    </p:spTree>
    <p:extLst>
      <p:ext uri="{BB962C8B-B14F-4D97-AF65-F5344CB8AC3E}">
        <p14:creationId xmlns:p14="http://schemas.microsoft.com/office/powerpoint/2010/main" val="5224145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CE43131-A78D-1DBC-E683-07C7438AB4B0}"/>
              </a:ext>
            </a:extLst>
          </p:cNvPr>
          <p:cNvPicPr>
            <a:picLocks noGrp="1" noChangeAspect="1"/>
          </p:cNvPicPr>
          <p:nvPr>
            <p:ph sz="quarter" idx="11"/>
          </p:nvPr>
        </p:nvPicPr>
        <p:blipFill>
          <a:blip r:embed="rId2"/>
          <a:stretch>
            <a:fillRect/>
          </a:stretch>
        </p:blipFill>
        <p:spPr>
          <a:xfrm>
            <a:off x="3154425" y="1893382"/>
            <a:ext cx="5883150" cy="4328535"/>
          </a:xfrm>
          <a:prstGeom prst="rect">
            <a:avLst/>
          </a:prstGeom>
        </p:spPr>
      </p:pic>
      <p:sp>
        <p:nvSpPr>
          <p:cNvPr id="3" name="Title 2">
            <a:extLst>
              <a:ext uri="{FF2B5EF4-FFF2-40B4-BE49-F238E27FC236}">
                <a16:creationId xmlns:a16="http://schemas.microsoft.com/office/drawing/2014/main" id="{92434CDB-8829-2079-80F6-D86668AB944C}"/>
              </a:ext>
            </a:extLst>
          </p:cNvPr>
          <p:cNvSpPr>
            <a:spLocks noGrp="1"/>
          </p:cNvSpPr>
          <p:nvPr>
            <p:ph type="title"/>
          </p:nvPr>
        </p:nvSpPr>
        <p:spPr/>
        <p:txBody>
          <a:bodyPr/>
          <a:lstStyle/>
          <a:p>
            <a:r>
              <a:rPr lang="en-US" dirty="0"/>
              <a:t>Parent FSA ID Login</a:t>
            </a:r>
          </a:p>
        </p:txBody>
      </p:sp>
    </p:spTree>
    <p:extLst>
      <p:ext uri="{BB962C8B-B14F-4D97-AF65-F5344CB8AC3E}">
        <p14:creationId xmlns:p14="http://schemas.microsoft.com/office/powerpoint/2010/main" val="33531995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C1B906C-5856-C84C-3200-AD95E1238341}"/>
              </a:ext>
            </a:extLst>
          </p:cNvPr>
          <p:cNvPicPr>
            <a:picLocks noGrp="1" noChangeAspect="1"/>
          </p:cNvPicPr>
          <p:nvPr>
            <p:ph sz="quarter" idx="11"/>
          </p:nvPr>
        </p:nvPicPr>
        <p:blipFill>
          <a:blip r:embed="rId2"/>
          <a:stretch>
            <a:fillRect/>
          </a:stretch>
        </p:blipFill>
        <p:spPr>
          <a:xfrm>
            <a:off x="1781917" y="1831975"/>
            <a:ext cx="8628167" cy="4451350"/>
          </a:xfrm>
          <a:prstGeom prst="rect">
            <a:avLst/>
          </a:prstGeom>
        </p:spPr>
      </p:pic>
      <p:sp>
        <p:nvSpPr>
          <p:cNvPr id="3" name="Title 2">
            <a:extLst>
              <a:ext uri="{FF2B5EF4-FFF2-40B4-BE49-F238E27FC236}">
                <a16:creationId xmlns:a16="http://schemas.microsoft.com/office/drawing/2014/main" id="{8A6265FC-C9EE-5640-E6E3-5FB8FDEEACC7}"/>
              </a:ext>
            </a:extLst>
          </p:cNvPr>
          <p:cNvSpPr>
            <a:spLocks noGrp="1"/>
          </p:cNvSpPr>
          <p:nvPr>
            <p:ph type="title"/>
          </p:nvPr>
        </p:nvSpPr>
        <p:spPr/>
        <p:txBody>
          <a:bodyPr/>
          <a:lstStyle/>
          <a:p>
            <a:r>
              <a:rPr lang="en-US" dirty="0"/>
              <a:t>Parent Financials</a:t>
            </a:r>
          </a:p>
        </p:txBody>
      </p:sp>
      <p:pic>
        <p:nvPicPr>
          <p:cNvPr id="5" name="Picture 4">
            <a:extLst>
              <a:ext uri="{FF2B5EF4-FFF2-40B4-BE49-F238E27FC236}">
                <a16:creationId xmlns:a16="http://schemas.microsoft.com/office/drawing/2014/main" id="{D137F3CE-8A57-315D-1DC8-ECBA458CCC1F}"/>
              </a:ext>
            </a:extLst>
          </p:cNvPr>
          <p:cNvPicPr>
            <a:picLocks noChangeAspect="1"/>
          </p:cNvPicPr>
          <p:nvPr/>
        </p:nvPicPr>
        <p:blipFill>
          <a:blip r:embed="rId3"/>
          <a:stretch>
            <a:fillRect/>
          </a:stretch>
        </p:blipFill>
        <p:spPr>
          <a:xfrm>
            <a:off x="1821943" y="2103712"/>
            <a:ext cx="8547333" cy="3907875"/>
          </a:xfrm>
          <a:prstGeom prst="rect">
            <a:avLst/>
          </a:prstGeom>
        </p:spPr>
      </p:pic>
    </p:spTree>
    <p:extLst>
      <p:ext uri="{BB962C8B-B14F-4D97-AF65-F5344CB8AC3E}">
        <p14:creationId xmlns:p14="http://schemas.microsoft.com/office/powerpoint/2010/main" val="2968341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4D9162E-4A23-3671-8F83-3FB7ACC4B363}"/>
              </a:ext>
            </a:extLst>
          </p:cNvPr>
          <p:cNvPicPr>
            <a:picLocks noGrp="1" noChangeAspect="1"/>
          </p:cNvPicPr>
          <p:nvPr>
            <p:ph sz="quarter" idx="11"/>
          </p:nvPr>
        </p:nvPicPr>
        <p:blipFill>
          <a:blip r:embed="rId2"/>
          <a:stretch>
            <a:fillRect/>
          </a:stretch>
        </p:blipFill>
        <p:spPr>
          <a:xfrm>
            <a:off x="4324768" y="1831975"/>
            <a:ext cx="3542464" cy="4451350"/>
          </a:xfrm>
          <a:prstGeom prst="rect">
            <a:avLst/>
          </a:prstGeom>
        </p:spPr>
      </p:pic>
      <p:sp>
        <p:nvSpPr>
          <p:cNvPr id="3" name="Title 2">
            <a:extLst>
              <a:ext uri="{FF2B5EF4-FFF2-40B4-BE49-F238E27FC236}">
                <a16:creationId xmlns:a16="http://schemas.microsoft.com/office/drawing/2014/main" id="{8A6265FC-C9EE-5640-E6E3-5FB8FDEEACC7}"/>
              </a:ext>
            </a:extLst>
          </p:cNvPr>
          <p:cNvSpPr>
            <a:spLocks noGrp="1"/>
          </p:cNvSpPr>
          <p:nvPr>
            <p:ph type="title"/>
          </p:nvPr>
        </p:nvSpPr>
        <p:spPr/>
        <p:txBody>
          <a:bodyPr/>
          <a:lstStyle/>
          <a:p>
            <a:r>
              <a:rPr lang="en-US" dirty="0"/>
              <a:t>Sign &amp; Submit</a:t>
            </a:r>
          </a:p>
        </p:txBody>
      </p:sp>
    </p:spTree>
    <p:extLst>
      <p:ext uri="{BB962C8B-B14F-4D97-AF65-F5344CB8AC3E}">
        <p14:creationId xmlns:p14="http://schemas.microsoft.com/office/powerpoint/2010/main" val="37021395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5">
            <a:extLst>
              <a:ext uri="{FF2B5EF4-FFF2-40B4-BE49-F238E27FC236}">
                <a16:creationId xmlns:a16="http://schemas.microsoft.com/office/drawing/2014/main" id="{6E42DEDA-23B6-2403-1847-FD19F92DF06E}"/>
              </a:ext>
            </a:extLst>
          </p:cNvPr>
          <p:cNvSpPr txBox="1">
            <a:spLocks/>
          </p:cNvSpPr>
          <p:nvPr/>
        </p:nvSpPr>
        <p:spPr bwMode="auto">
          <a:xfrm>
            <a:off x="90761" y="854562"/>
            <a:ext cx="7740281" cy="110602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marL="365669" algn="l" defTabSz="914400" rtl="0" eaLnBrk="1" latinLnBrk="0" hangingPunct="1">
              <a:lnSpc>
                <a:spcPts val="5599"/>
              </a:lnSpc>
              <a:spcBef>
                <a:spcPct val="0"/>
              </a:spcBef>
              <a:buNone/>
              <a:defRPr sz="5332" kern="1200">
                <a:solidFill>
                  <a:srgbClr val="009EA9"/>
                </a:solidFill>
                <a:latin typeface="Trebuchet MS"/>
                <a:ea typeface="+mj-ea"/>
                <a:cs typeface="Trebuchet MS"/>
              </a:defRPr>
            </a:lvl1pPr>
          </a:lstStyle>
          <a:p>
            <a:pPr marL="273050"/>
            <a:r>
              <a:rPr lang="en-US" altLang="en-US" sz="5200" dirty="0">
                <a:latin typeface="Trebuchet MS" panose="020B0703020202090204" pitchFamily="34" charset="0"/>
                <a:ea typeface="ＭＳ Ｐゴシック" panose="020B0600070205080204" pitchFamily="34" charset="-128"/>
                <a:cs typeface="Geneva" panose="020B0503030404040204" pitchFamily="34" charset="0"/>
              </a:rPr>
              <a:t>Contact Us</a:t>
            </a:r>
          </a:p>
        </p:txBody>
      </p:sp>
      <p:pic>
        <p:nvPicPr>
          <p:cNvPr id="2" name="Picture 1">
            <a:extLst>
              <a:ext uri="{FF2B5EF4-FFF2-40B4-BE49-F238E27FC236}">
                <a16:creationId xmlns:a16="http://schemas.microsoft.com/office/drawing/2014/main" id="{13FC0B21-2807-AB8C-3222-359357E86B2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46579" b="27875"/>
          <a:stretch/>
        </p:blipFill>
        <p:spPr>
          <a:xfrm>
            <a:off x="5606525" y="-104349"/>
            <a:ext cx="6673611" cy="6962349"/>
          </a:xfrm>
          <a:prstGeom prst="rect">
            <a:avLst/>
          </a:prstGeom>
        </p:spPr>
      </p:pic>
      <p:sp>
        <p:nvSpPr>
          <p:cNvPr id="21" name="Content Placeholder 1">
            <a:extLst>
              <a:ext uri="{FF2B5EF4-FFF2-40B4-BE49-F238E27FC236}">
                <a16:creationId xmlns:a16="http://schemas.microsoft.com/office/drawing/2014/main" id="{2CFC986C-9338-4AF1-34DA-1E7DE0E334C1}"/>
              </a:ext>
            </a:extLst>
          </p:cNvPr>
          <p:cNvSpPr txBox="1">
            <a:spLocks/>
          </p:cNvSpPr>
          <p:nvPr/>
        </p:nvSpPr>
        <p:spPr bwMode="auto">
          <a:xfrm>
            <a:off x="7274931" y="3220143"/>
            <a:ext cx="4917069" cy="319249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457086" indent="-457086" algn="l" defTabSz="609448" rtl="0" eaLnBrk="1" fontAlgn="base" hangingPunct="1">
              <a:spcBef>
                <a:spcPct val="20000"/>
              </a:spcBef>
              <a:spcAft>
                <a:spcPct val="0"/>
              </a:spcAft>
              <a:buFont typeface="Arial" charset="0"/>
              <a:buChar char="•"/>
              <a:defRPr sz="4266" kern="1200">
                <a:solidFill>
                  <a:schemeClr val="tx1"/>
                </a:solidFill>
                <a:latin typeface="+mn-lt"/>
                <a:ea typeface="ＭＳ Ｐゴシック" charset="0"/>
                <a:cs typeface="Geneva" pitchFamily="27" charset="-128"/>
              </a:defRPr>
            </a:lvl1pPr>
            <a:lvl2pPr marL="990352" indent="-380905" algn="l" defTabSz="609448" rtl="0" eaLnBrk="1" fontAlgn="base" hangingPunct="1">
              <a:spcBef>
                <a:spcPct val="20000"/>
              </a:spcBef>
              <a:spcAft>
                <a:spcPct val="0"/>
              </a:spcAft>
              <a:buFont typeface="Arial" charset="0"/>
              <a:buChar char="–"/>
              <a:defRPr sz="3732" kern="1200">
                <a:solidFill>
                  <a:schemeClr val="tx1"/>
                </a:solidFill>
                <a:latin typeface="+mn-lt"/>
                <a:ea typeface="Geneva" pitchFamily="27" charset="-128"/>
                <a:cs typeface="Geneva" charset="0"/>
              </a:defRPr>
            </a:lvl2pPr>
            <a:lvl3pPr marL="1523619" indent="-304724" algn="l" defTabSz="609448" rtl="0" eaLnBrk="1" fontAlgn="base" hangingPunct="1">
              <a:spcBef>
                <a:spcPct val="20000"/>
              </a:spcBef>
              <a:spcAft>
                <a:spcPct val="0"/>
              </a:spcAft>
              <a:buFont typeface="Arial" charset="0"/>
              <a:buChar char="•"/>
              <a:defRPr sz="3199" kern="1200">
                <a:solidFill>
                  <a:schemeClr val="tx1"/>
                </a:solidFill>
                <a:latin typeface="+mn-lt"/>
                <a:ea typeface="ＭＳ Ｐゴシック" charset="-128"/>
                <a:cs typeface="ＭＳ Ｐゴシック" charset="-128"/>
              </a:defRPr>
            </a:lvl3pPr>
            <a:lvl4pPr marL="2133067" indent="-304724" algn="l" defTabSz="609448" rtl="0" eaLnBrk="1" fontAlgn="base" hangingPunct="1">
              <a:spcBef>
                <a:spcPct val="20000"/>
              </a:spcBef>
              <a:spcAft>
                <a:spcPct val="0"/>
              </a:spcAft>
              <a:buFont typeface="Arial" charset="0"/>
              <a:buChar char="–"/>
              <a:defRPr sz="2666" kern="1200">
                <a:solidFill>
                  <a:schemeClr val="tx1"/>
                </a:solidFill>
                <a:latin typeface="+mn-lt"/>
                <a:ea typeface="ＭＳ Ｐゴシック" charset="-128"/>
                <a:cs typeface="+mn-cs"/>
              </a:defRPr>
            </a:lvl4pPr>
            <a:lvl5pPr marL="2742514" indent="-304724" algn="l" defTabSz="609448" rtl="0" eaLnBrk="1" fontAlgn="base" hangingPunct="1">
              <a:spcBef>
                <a:spcPct val="20000"/>
              </a:spcBef>
              <a:spcAft>
                <a:spcPct val="0"/>
              </a:spcAft>
              <a:buFont typeface="Arial" charset="0"/>
              <a:buChar char="»"/>
              <a:defRPr sz="2666" kern="1200">
                <a:solidFill>
                  <a:schemeClr val="tx1"/>
                </a:solidFill>
                <a:latin typeface="+mn-lt"/>
                <a:ea typeface="ＭＳ Ｐゴシック" charset="-128"/>
                <a:cs typeface="+mn-cs"/>
              </a:defRPr>
            </a:lvl5pPr>
            <a:lvl6pPr marL="3351962" indent="-304724" algn="l" defTabSz="609448" rtl="0" eaLnBrk="1" latinLnBrk="0" hangingPunct="1">
              <a:spcBef>
                <a:spcPct val="20000"/>
              </a:spcBef>
              <a:buFont typeface="Arial"/>
              <a:buChar char="•"/>
              <a:defRPr sz="2666" kern="1200">
                <a:solidFill>
                  <a:schemeClr val="tx1"/>
                </a:solidFill>
                <a:latin typeface="+mn-lt"/>
                <a:ea typeface="+mn-ea"/>
                <a:cs typeface="+mn-cs"/>
              </a:defRPr>
            </a:lvl6pPr>
            <a:lvl7pPr marL="3961409" indent="-304724" algn="l" defTabSz="609448" rtl="0" eaLnBrk="1" latinLnBrk="0" hangingPunct="1">
              <a:spcBef>
                <a:spcPct val="20000"/>
              </a:spcBef>
              <a:buFont typeface="Arial"/>
              <a:buChar char="•"/>
              <a:defRPr sz="2666" kern="1200">
                <a:solidFill>
                  <a:schemeClr val="tx1"/>
                </a:solidFill>
                <a:latin typeface="+mn-lt"/>
                <a:ea typeface="+mn-ea"/>
                <a:cs typeface="+mn-cs"/>
              </a:defRPr>
            </a:lvl7pPr>
            <a:lvl8pPr marL="4570857" indent="-304724" algn="l" defTabSz="609448" rtl="0" eaLnBrk="1" latinLnBrk="0" hangingPunct="1">
              <a:spcBef>
                <a:spcPct val="20000"/>
              </a:spcBef>
              <a:buFont typeface="Arial"/>
              <a:buChar char="•"/>
              <a:defRPr sz="2666" kern="1200">
                <a:solidFill>
                  <a:schemeClr val="tx1"/>
                </a:solidFill>
                <a:latin typeface="+mn-lt"/>
                <a:ea typeface="+mn-ea"/>
                <a:cs typeface="+mn-cs"/>
              </a:defRPr>
            </a:lvl8pPr>
            <a:lvl9pPr marL="5180305" indent="-304724" algn="l" defTabSz="609448" rtl="0" eaLnBrk="1" latinLnBrk="0" hangingPunct="1">
              <a:spcBef>
                <a:spcPct val="20000"/>
              </a:spcBef>
              <a:buFont typeface="Arial"/>
              <a:buChar char="•"/>
              <a:defRPr sz="2666" kern="1200">
                <a:solidFill>
                  <a:schemeClr val="tx1"/>
                </a:solidFill>
                <a:latin typeface="+mn-lt"/>
                <a:ea typeface="+mn-ea"/>
                <a:cs typeface="+mn-cs"/>
              </a:defRPr>
            </a:lvl9pPr>
          </a:lstStyle>
          <a:p>
            <a:pPr marL="339725" indent="0" algn="r">
              <a:lnSpc>
                <a:spcPct val="110000"/>
              </a:lnSpc>
              <a:spcBef>
                <a:spcPct val="0"/>
              </a:spcBef>
              <a:buNone/>
            </a:pPr>
            <a:r>
              <a:rPr lang="en-US" altLang="en-US" sz="2800" b="1" dirty="0">
                <a:latin typeface="Trebuchet MS" panose="020B0703020202090204" pitchFamily="34" charset="0"/>
                <a:ea typeface="ＭＳ Ｐゴシック" panose="020B0600070205080204" pitchFamily="34" charset="-128"/>
                <a:cs typeface="Geneva" panose="020B0503030404040204" pitchFamily="34" charset="0"/>
              </a:rPr>
              <a:t>The College Place-Oregon </a:t>
            </a:r>
          </a:p>
          <a:p>
            <a:pPr marL="339725" indent="0" algn="r">
              <a:lnSpc>
                <a:spcPct val="110000"/>
              </a:lnSpc>
              <a:spcBef>
                <a:spcPct val="0"/>
              </a:spcBef>
              <a:buNone/>
            </a:pPr>
            <a:r>
              <a:rPr lang="en-US" altLang="en-US" sz="2400" dirty="0">
                <a:latin typeface="Trebuchet MS" panose="020B0703020202090204" pitchFamily="34" charset="0"/>
                <a:ea typeface="ＭＳ Ｐゴシック" panose="020B0600070205080204" pitchFamily="34" charset="-128"/>
                <a:cs typeface="Geneva" panose="020B0503030404040204" pitchFamily="34" charset="0"/>
              </a:rPr>
              <a:t>Portland, OR</a:t>
            </a:r>
          </a:p>
          <a:p>
            <a:pPr marL="339725" indent="0" algn="r">
              <a:lnSpc>
                <a:spcPct val="110000"/>
              </a:lnSpc>
              <a:spcBef>
                <a:spcPct val="0"/>
              </a:spcBef>
              <a:buNone/>
            </a:pPr>
            <a:endParaRPr lang="en-US" altLang="en-US" sz="2400" dirty="0">
              <a:latin typeface="Trebuchet MS" panose="020B0703020202090204" pitchFamily="34" charset="0"/>
              <a:ea typeface="ＭＳ Ｐゴシック" panose="020B0600070205080204" pitchFamily="34" charset="-128"/>
              <a:cs typeface="Geneva" panose="020B0503030404040204" pitchFamily="34" charset="0"/>
            </a:endParaRPr>
          </a:p>
          <a:p>
            <a:pPr marL="339725" indent="0" algn="r">
              <a:lnSpc>
                <a:spcPct val="110000"/>
              </a:lnSpc>
              <a:spcBef>
                <a:spcPct val="0"/>
              </a:spcBef>
              <a:buNone/>
            </a:pPr>
            <a:r>
              <a:rPr lang="en-US" altLang="en-US" sz="2400" b="1" dirty="0">
                <a:latin typeface="Trebuchet MS" panose="020B0703020202090204" pitchFamily="34" charset="0"/>
                <a:ea typeface="ＭＳ Ｐゴシック" panose="020B0600070205080204" pitchFamily="34" charset="-128"/>
                <a:cs typeface="Geneva" panose="020B0503030404040204" pitchFamily="34" charset="0"/>
              </a:rPr>
              <a:t>Jennifer Satalino</a:t>
            </a:r>
          </a:p>
          <a:p>
            <a:pPr marL="339725" indent="0" algn="r">
              <a:lnSpc>
                <a:spcPct val="110000"/>
              </a:lnSpc>
              <a:spcBef>
                <a:spcPct val="0"/>
              </a:spcBef>
              <a:buNone/>
            </a:pPr>
            <a:r>
              <a:rPr lang="en-US" altLang="en-US" sz="2400" dirty="0">
                <a:latin typeface="Trebuchet MS" panose="020B0703020202090204" pitchFamily="34" charset="0"/>
                <a:ea typeface="ＭＳ Ｐゴシック" panose="020B0600070205080204" pitchFamily="34" charset="-128"/>
                <a:cs typeface="Geneva" panose="020B0503030404040204" pitchFamily="34" charset="0"/>
              </a:rPr>
              <a:t>Director, The College Place</a:t>
            </a:r>
          </a:p>
          <a:p>
            <a:pPr marL="339725" indent="0" algn="r">
              <a:lnSpc>
                <a:spcPct val="110000"/>
              </a:lnSpc>
              <a:spcBef>
                <a:spcPct val="0"/>
              </a:spcBef>
              <a:buNone/>
            </a:pPr>
            <a:r>
              <a:rPr lang="en-US" altLang="en-US" sz="2400" dirty="0">
                <a:latin typeface="Trebuchet MS" panose="020B0703020202090204" pitchFamily="34" charset="0"/>
                <a:ea typeface="ＭＳ Ｐゴシック" panose="020B0600070205080204" pitchFamily="34" charset="-128"/>
                <a:cs typeface="Geneva" panose="020B0503030404040204" pitchFamily="34" charset="0"/>
              </a:rPr>
              <a:t>jsatalino@ecmc.org </a:t>
            </a:r>
          </a:p>
          <a:p>
            <a:pPr marL="339725" indent="0" algn="r">
              <a:lnSpc>
                <a:spcPct val="110000"/>
              </a:lnSpc>
              <a:spcBef>
                <a:spcPct val="0"/>
              </a:spcBef>
              <a:buNone/>
            </a:pPr>
            <a:r>
              <a:rPr lang="en-US" altLang="en-US" sz="2400" dirty="0">
                <a:latin typeface="Trebuchet MS" panose="020B0703020202090204" pitchFamily="34" charset="0"/>
                <a:ea typeface="ＭＳ Ｐゴシック" panose="020B0600070205080204" pitchFamily="34" charset="-128"/>
                <a:cs typeface="Geneva" panose="020B0503030404040204" pitchFamily="34" charset="0"/>
              </a:rPr>
              <a:t>971-722-4493</a:t>
            </a:r>
            <a:endParaRPr lang="hr-HR" altLang="en-US" sz="2000" dirty="0">
              <a:latin typeface="Trebuchet MS" panose="020B0703020202090204" pitchFamily="34" charset="0"/>
              <a:ea typeface="ＭＳ Ｐゴシック" panose="020B0600070205080204" pitchFamily="34" charset="-128"/>
              <a:cs typeface="Geneva" panose="020B0503030404040204" pitchFamily="34" charset="0"/>
            </a:endParaRPr>
          </a:p>
          <a:p>
            <a:pPr marL="339725" indent="0" algn="r">
              <a:spcBef>
                <a:spcPct val="0"/>
              </a:spcBef>
              <a:buFont typeface="Arial" charset="0"/>
              <a:buNone/>
            </a:pPr>
            <a:endParaRPr lang="hr-HR" altLang="en-US" sz="1800" dirty="0">
              <a:latin typeface="Trebuchet MS" panose="020B0703020202090204" pitchFamily="34" charset="0"/>
              <a:ea typeface="ＭＳ Ｐゴシック" panose="020B0600070205080204" pitchFamily="34" charset="-128"/>
              <a:cs typeface="Geneva" panose="020B0503030404040204" pitchFamily="34" charset="0"/>
            </a:endParaRPr>
          </a:p>
        </p:txBody>
      </p:sp>
      <p:sp>
        <p:nvSpPr>
          <p:cNvPr id="3" name="Content Placeholder 1">
            <a:extLst>
              <a:ext uri="{FF2B5EF4-FFF2-40B4-BE49-F238E27FC236}">
                <a16:creationId xmlns:a16="http://schemas.microsoft.com/office/drawing/2014/main" id="{0811009D-E4DE-F531-B2C1-C75225AFE68A}"/>
              </a:ext>
            </a:extLst>
          </p:cNvPr>
          <p:cNvSpPr txBox="1">
            <a:spLocks/>
          </p:cNvSpPr>
          <p:nvPr/>
        </p:nvSpPr>
        <p:spPr bwMode="auto">
          <a:xfrm>
            <a:off x="0" y="1997694"/>
            <a:ext cx="6574420" cy="319249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457086" indent="-457086" algn="l" defTabSz="609448" rtl="0" eaLnBrk="1" fontAlgn="base" hangingPunct="1">
              <a:spcBef>
                <a:spcPct val="20000"/>
              </a:spcBef>
              <a:spcAft>
                <a:spcPct val="0"/>
              </a:spcAft>
              <a:buFont typeface="Arial" charset="0"/>
              <a:buChar char="•"/>
              <a:defRPr sz="4266" kern="1200">
                <a:solidFill>
                  <a:schemeClr val="tx1"/>
                </a:solidFill>
                <a:latin typeface="+mn-lt"/>
                <a:ea typeface="ＭＳ Ｐゴシック" charset="0"/>
                <a:cs typeface="Geneva" pitchFamily="27" charset="-128"/>
              </a:defRPr>
            </a:lvl1pPr>
            <a:lvl2pPr marL="990352" indent="-380905" algn="l" defTabSz="609448" rtl="0" eaLnBrk="1" fontAlgn="base" hangingPunct="1">
              <a:spcBef>
                <a:spcPct val="20000"/>
              </a:spcBef>
              <a:spcAft>
                <a:spcPct val="0"/>
              </a:spcAft>
              <a:buFont typeface="Arial" charset="0"/>
              <a:buChar char="–"/>
              <a:defRPr sz="3732" kern="1200">
                <a:solidFill>
                  <a:schemeClr val="tx1"/>
                </a:solidFill>
                <a:latin typeface="+mn-lt"/>
                <a:ea typeface="Geneva" pitchFamily="27" charset="-128"/>
                <a:cs typeface="Geneva" charset="0"/>
              </a:defRPr>
            </a:lvl2pPr>
            <a:lvl3pPr marL="1523619" indent="-304724" algn="l" defTabSz="609448" rtl="0" eaLnBrk="1" fontAlgn="base" hangingPunct="1">
              <a:spcBef>
                <a:spcPct val="20000"/>
              </a:spcBef>
              <a:spcAft>
                <a:spcPct val="0"/>
              </a:spcAft>
              <a:buFont typeface="Arial" charset="0"/>
              <a:buChar char="•"/>
              <a:defRPr sz="3199" kern="1200">
                <a:solidFill>
                  <a:schemeClr val="tx1"/>
                </a:solidFill>
                <a:latin typeface="+mn-lt"/>
                <a:ea typeface="ＭＳ Ｐゴシック" charset="-128"/>
                <a:cs typeface="ＭＳ Ｐゴシック" charset="-128"/>
              </a:defRPr>
            </a:lvl3pPr>
            <a:lvl4pPr marL="2133067" indent="-304724" algn="l" defTabSz="609448" rtl="0" eaLnBrk="1" fontAlgn="base" hangingPunct="1">
              <a:spcBef>
                <a:spcPct val="20000"/>
              </a:spcBef>
              <a:spcAft>
                <a:spcPct val="0"/>
              </a:spcAft>
              <a:buFont typeface="Arial" charset="0"/>
              <a:buChar char="–"/>
              <a:defRPr sz="2666" kern="1200">
                <a:solidFill>
                  <a:schemeClr val="tx1"/>
                </a:solidFill>
                <a:latin typeface="+mn-lt"/>
                <a:ea typeface="ＭＳ Ｐゴシック" charset="-128"/>
                <a:cs typeface="+mn-cs"/>
              </a:defRPr>
            </a:lvl4pPr>
            <a:lvl5pPr marL="2742514" indent="-304724" algn="l" defTabSz="609448" rtl="0" eaLnBrk="1" fontAlgn="base" hangingPunct="1">
              <a:spcBef>
                <a:spcPct val="20000"/>
              </a:spcBef>
              <a:spcAft>
                <a:spcPct val="0"/>
              </a:spcAft>
              <a:buFont typeface="Arial" charset="0"/>
              <a:buChar char="»"/>
              <a:defRPr sz="2666" kern="1200">
                <a:solidFill>
                  <a:schemeClr val="tx1"/>
                </a:solidFill>
                <a:latin typeface="+mn-lt"/>
                <a:ea typeface="ＭＳ Ｐゴシック" charset="-128"/>
                <a:cs typeface="+mn-cs"/>
              </a:defRPr>
            </a:lvl5pPr>
            <a:lvl6pPr marL="3351962" indent="-304724" algn="l" defTabSz="609448" rtl="0" eaLnBrk="1" latinLnBrk="0" hangingPunct="1">
              <a:spcBef>
                <a:spcPct val="20000"/>
              </a:spcBef>
              <a:buFont typeface="Arial"/>
              <a:buChar char="•"/>
              <a:defRPr sz="2666" kern="1200">
                <a:solidFill>
                  <a:schemeClr val="tx1"/>
                </a:solidFill>
                <a:latin typeface="+mn-lt"/>
                <a:ea typeface="+mn-ea"/>
                <a:cs typeface="+mn-cs"/>
              </a:defRPr>
            </a:lvl6pPr>
            <a:lvl7pPr marL="3961409" indent="-304724" algn="l" defTabSz="609448" rtl="0" eaLnBrk="1" latinLnBrk="0" hangingPunct="1">
              <a:spcBef>
                <a:spcPct val="20000"/>
              </a:spcBef>
              <a:buFont typeface="Arial"/>
              <a:buChar char="•"/>
              <a:defRPr sz="2666" kern="1200">
                <a:solidFill>
                  <a:schemeClr val="tx1"/>
                </a:solidFill>
                <a:latin typeface="+mn-lt"/>
                <a:ea typeface="+mn-ea"/>
                <a:cs typeface="+mn-cs"/>
              </a:defRPr>
            </a:lvl7pPr>
            <a:lvl8pPr marL="4570857" indent="-304724" algn="l" defTabSz="609448" rtl="0" eaLnBrk="1" latinLnBrk="0" hangingPunct="1">
              <a:spcBef>
                <a:spcPct val="20000"/>
              </a:spcBef>
              <a:buFont typeface="Arial"/>
              <a:buChar char="•"/>
              <a:defRPr sz="2666" kern="1200">
                <a:solidFill>
                  <a:schemeClr val="tx1"/>
                </a:solidFill>
                <a:latin typeface="+mn-lt"/>
                <a:ea typeface="+mn-ea"/>
                <a:cs typeface="+mn-cs"/>
              </a:defRPr>
            </a:lvl8pPr>
            <a:lvl9pPr marL="5180305" indent="-304724" algn="l" defTabSz="609448" rtl="0" eaLnBrk="1" latinLnBrk="0" hangingPunct="1">
              <a:spcBef>
                <a:spcPct val="20000"/>
              </a:spcBef>
              <a:buFont typeface="Arial"/>
              <a:buChar char="•"/>
              <a:defRPr sz="2666" kern="1200">
                <a:solidFill>
                  <a:schemeClr val="tx1"/>
                </a:solidFill>
                <a:latin typeface="+mn-lt"/>
                <a:ea typeface="+mn-ea"/>
                <a:cs typeface="+mn-cs"/>
              </a:defRPr>
            </a:lvl9pPr>
          </a:lstStyle>
          <a:p>
            <a:pPr marL="339725" indent="0">
              <a:lnSpc>
                <a:spcPct val="110000"/>
              </a:lnSpc>
              <a:spcBef>
                <a:spcPct val="0"/>
              </a:spcBef>
              <a:buNone/>
            </a:pPr>
            <a:r>
              <a:rPr lang="en-US" altLang="en-US" sz="2800" b="1" dirty="0">
                <a:latin typeface="Trebuchet MS" panose="020B0703020202090204" pitchFamily="34" charset="0"/>
                <a:ea typeface="ＭＳ Ｐゴシック" panose="020B0600070205080204" pitchFamily="34" charset="-128"/>
                <a:cs typeface="Geneva" panose="020B0503030404040204" pitchFamily="34" charset="0"/>
              </a:rPr>
              <a:t>Oregon State University </a:t>
            </a:r>
          </a:p>
          <a:p>
            <a:pPr marL="339725" indent="0">
              <a:lnSpc>
                <a:spcPct val="110000"/>
              </a:lnSpc>
              <a:spcBef>
                <a:spcPct val="0"/>
              </a:spcBef>
              <a:buNone/>
            </a:pPr>
            <a:r>
              <a:rPr lang="en-US" altLang="en-US" sz="2800" b="1" dirty="0">
                <a:latin typeface="Trebuchet MS" panose="020B0703020202090204" pitchFamily="34" charset="0"/>
                <a:ea typeface="ＭＳ Ｐゴシック" panose="020B0600070205080204" pitchFamily="34" charset="-128"/>
                <a:cs typeface="Geneva" panose="020B0503030404040204" pitchFamily="34" charset="0"/>
              </a:rPr>
              <a:t>Office of Financial Aid</a:t>
            </a:r>
          </a:p>
          <a:p>
            <a:pPr marL="339725" indent="0">
              <a:lnSpc>
                <a:spcPct val="110000"/>
              </a:lnSpc>
              <a:spcBef>
                <a:spcPct val="0"/>
              </a:spcBef>
              <a:buNone/>
            </a:pPr>
            <a:r>
              <a:rPr lang="en-US" altLang="en-US" sz="2400" dirty="0">
                <a:latin typeface="Trebuchet MS" panose="020B0703020202090204" pitchFamily="34" charset="0"/>
                <a:ea typeface="ＭＳ Ｐゴシック" panose="020B0600070205080204" pitchFamily="34" charset="-128"/>
                <a:cs typeface="Geneva" panose="020B0503030404040204" pitchFamily="34" charset="0"/>
              </a:rPr>
              <a:t>Corvallis, OR</a:t>
            </a:r>
          </a:p>
          <a:p>
            <a:pPr marL="339725" indent="0">
              <a:lnSpc>
                <a:spcPct val="110000"/>
              </a:lnSpc>
              <a:spcBef>
                <a:spcPct val="0"/>
              </a:spcBef>
              <a:buNone/>
            </a:pPr>
            <a:endParaRPr lang="en-US" altLang="en-US" sz="2400" dirty="0">
              <a:latin typeface="Trebuchet MS" panose="020B0703020202090204" pitchFamily="34" charset="0"/>
              <a:ea typeface="ＭＳ Ｐゴシック" panose="020B0600070205080204" pitchFamily="34" charset="-128"/>
              <a:cs typeface="Geneva" panose="020B0503030404040204" pitchFamily="34" charset="0"/>
            </a:endParaRPr>
          </a:p>
          <a:p>
            <a:pPr marL="339725" indent="0">
              <a:lnSpc>
                <a:spcPct val="110000"/>
              </a:lnSpc>
              <a:spcBef>
                <a:spcPct val="0"/>
              </a:spcBef>
              <a:buNone/>
            </a:pPr>
            <a:r>
              <a:rPr lang="en-US" altLang="en-US" sz="2400" b="1" dirty="0">
                <a:latin typeface="Trebuchet MS" panose="020B0703020202090204" pitchFamily="34" charset="0"/>
                <a:ea typeface="ＭＳ Ｐゴシック" panose="020B0600070205080204" pitchFamily="34" charset="-128"/>
                <a:cs typeface="Geneva" panose="020B0503030404040204" pitchFamily="34" charset="0"/>
              </a:rPr>
              <a:t>Emory Spence</a:t>
            </a:r>
          </a:p>
          <a:p>
            <a:pPr marL="339725" indent="0">
              <a:lnSpc>
                <a:spcPct val="110000"/>
              </a:lnSpc>
              <a:spcBef>
                <a:spcPct val="0"/>
              </a:spcBef>
              <a:buNone/>
            </a:pPr>
            <a:r>
              <a:rPr lang="en-US" altLang="en-US" sz="2400" dirty="0">
                <a:latin typeface="Trebuchet MS" panose="020B0703020202090204" pitchFamily="34" charset="0"/>
                <a:ea typeface="ＭＳ Ｐゴシック" panose="020B0600070205080204" pitchFamily="34" charset="-128"/>
                <a:cs typeface="Geneva" panose="020B0503030404040204" pitchFamily="34" charset="0"/>
              </a:rPr>
              <a:t>Student Success and Outreach Coordinator</a:t>
            </a:r>
          </a:p>
          <a:p>
            <a:pPr marL="339725" indent="0">
              <a:lnSpc>
                <a:spcPct val="110000"/>
              </a:lnSpc>
              <a:spcBef>
                <a:spcPct val="0"/>
              </a:spcBef>
              <a:buNone/>
            </a:pPr>
            <a:r>
              <a:rPr lang="en-US" altLang="en-US" sz="2400" dirty="0">
                <a:latin typeface="Trebuchet MS" panose="020B0703020202090204" pitchFamily="34" charset="0"/>
                <a:ea typeface="ＭＳ Ｐゴシック" panose="020B0600070205080204" pitchFamily="34" charset="-128"/>
              </a:rPr>
              <a:t>emory.spence@oregonstate.edu</a:t>
            </a:r>
            <a:endParaRPr lang="hr-HR" altLang="en-US" sz="2400" dirty="0">
              <a:latin typeface="Trebuchet MS" panose="020B0703020202090204" pitchFamily="34" charset="0"/>
              <a:ea typeface="ＭＳ Ｐゴシック" panose="020B0600070205080204" pitchFamily="34" charset="-128"/>
            </a:endParaRPr>
          </a:p>
          <a:p>
            <a:pPr marL="339725" indent="0">
              <a:spcBef>
                <a:spcPct val="0"/>
              </a:spcBef>
              <a:buFont typeface="Arial" charset="0"/>
              <a:buNone/>
            </a:pPr>
            <a:endParaRPr lang="hr-HR" altLang="en-US" sz="1800" dirty="0">
              <a:latin typeface="Trebuchet MS" panose="020B0703020202090204" pitchFamily="34" charset="0"/>
              <a:ea typeface="ＭＳ Ｐゴシック" panose="020B0600070205080204" pitchFamily="34" charset="-128"/>
              <a:cs typeface="Geneva" panose="020B0503030404040204" pitchFamily="34" charset="0"/>
            </a:endParaRPr>
          </a:p>
        </p:txBody>
      </p:sp>
    </p:spTree>
    <p:extLst>
      <p:ext uri="{BB962C8B-B14F-4D97-AF65-F5344CB8AC3E}">
        <p14:creationId xmlns:p14="http://schemas.microsoft.com/office/powerpoint/2010/main" val="37688248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301E840-A0D5-D717-C234-5AC451943807}"/>
              </a:ext>
            </a:extLst>
          </p:cNvPr>
          <p:cNvSpPr>
            <a:spLocks noGrp="1"/>
          </p:cNvSpPr>
          <p:nvPr>
            <p:ph sz="quarter" idx="11"/>
          </p:nvPr>
        </p:nvSpPr>
        <p:spPr/>
        <p:txBody>
          <a:bodyPr/>
          <a:lstStyle/>
          <a:p>
            <a:endParaRPr lang="en-US" dirty="0">
              <a:hlinkClick r:id="rId2"/>
            </a:endParaRPr>
          </a:p>
          <a:p>
            <a:pPr marL="41275" indent="0">
              <a:buNone/>
            </a:pPr>
            <a:r>
              <a:rPr lang="en-US" dirty="0">
                <a:hlinkClick r:id="rId2"/>
              </a:rPr>
              <a:t>https://fsapartners.ed.gov/beta/Updates</a:t>
            </a:r>
            <a:r>
              <a:rPr lang="en-US" dirty="0"/>
              <a:t> </a:t>
            </a:r>
          </a:p>
          <a:p>
            <a:endParaRPr lang="en-US" dirty="0"/>
          </a:p>
          <a:p>
            <a:pPr marL="41275" indent="0">
              <a:buNone/>
            </a:pPr>
            <a:r>
              <a:rPr lang="en-US" dirty="0">
                <a:hlinkClick r:id="rId3"/>
              </a:rPr>
              <a:t>https://fsapartners.ed.gov/beta/Data</a:t>
            </a:r>
            <a:r>
              <a:rPr lang="en-US" dirty="0"/>
              <a:t> </a:t>
            </a:r>
          </a:p>
          <a:p>
            <a:endParaRPr lang="en-US" dirty="0"/>
          </a:p>
        </p:txBody>
      </p:sp>
      <p:sp>
        <p:nvSpPr>
          <p:cNvPr id="3" name="Title 2">
            <a:extLst>
              <a:ext uri="{FF2B5EF4-FFF2-40B4-BE49-F238E27FC236}">
                <a16:creationId xmlns:a16="http://schemas.microsoft.com/office/drawing/2014/main" id="{7567EA65-87CE-8832-CB08-889605B08596}"/>
              </a:ext>
            </a:extLst>
          </p:cNvPr>
          <p:cNvSpPr>
            <a:spLocks noGrp="1"/>
          </p:cNvSpPr>
          <p:nvPr>
            <p:ph type="title"/>
          </p:nvPr>
        </p:nvSpPr>
        <p:spPr/>
        <p:txBody>
          <a:bodyPr/>
          <a:lstStyle/>
          <a:p>
            <a:r>
              <a:rPr lang="en-US" dirty="0"/>
              <a:t>Beta Testing Updates</a:t>
            </a:r>
          </a:p>
        </p:txBody>
      </p:sp>
    </p:spTree>
    <p:extLst>
      <p:ext uri="{BB962C8B-B14F-4D97-AF65-F5344CB8AC3E}">
        <p14:creationId xmlns:p14="http://schemas.microsoft.com/office/powerpoint/2010/main" val="8803472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0E115EC-69A5-68BA-B9C6-5F4789813407}"/>
              </a:ext>
            </a:extLst>
          </p:cNvPr>
          <p:cNvPicPr>
            <a:picLocks noGrp="1" noChangeAspect="1"/>
          </p:cNvPicPr>
          <p:nvPr>
            <p:ph sz="quarter" idx="11"/>
          </p:nvPr>
        </p:nvPicPr>
        <p:blipFill>
          <a:blip r:embed="rId2"/>
          <a:stretch>
            <a:fillRect/>
          </a:stretch>
        </p:blipFill>
        <p:spPr>
          <a:xfrm>
            <a:off x="3130398" y="1914415"/>
            <a:ext cx="5931205" cy="4286470"/>
          </a:xfrm>
        </p:spPr>
      </p:pic>
      <p:sp>
        <p:nvSpPr>
          <p:cNvPr id="3" name="Title 2">
            <a:extLst>
              <a:ext uri="{FF2B5EF4-FFF2-40B4-BE49-F238E27FC236}">
                <a16:creationId xmlns:a16="http://schemas.microsoft.com/office/drawing/2014/main" id="{06B25220-F695-EF12-1982-CE031918C570}"/>
              </a:ext>
            </a:extLst>
          </p:cNvPr>
          <p:cNvSpPr>
            <a:spLocks noGrp="1"/>
          </p:cNvSpPr>
          <p:nvPr>
            <p:ph type="title"/>
          </p:nvPr>
        </p:nvSpPr>
        <p:spPr/>
        <p:txBody>
          <a:bodyPr/>
          <a:lstStyle/>
          <a:p>
            <a:r>
              <a:rPr lang="en-US" dirty="0"/>
              <a:t>ORSAA Still Going Strong!</a:t>
            </a:r>
          </a:p>
        </p:txBody>
      </p:sp>
    </p:spTree>
    <p:extLst>
      <p:ext uri="{BB962C8B-B14F-4D97-AF65-F5344CB8AC3E}">
        <p14:creationId xmlns:p14="http://schemas.microsoft.com/office/powerpoint/2010/main" val="21311740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E85BC-FAA2-84BE-3A5C-6D4AD223DB7E}"/>
              </a:ext>
            </a:extLst>
          </p:cNvPr>
          <p:cNvSpPr>
            <a:spLocks noGrp="1"/>
          </p:cNvSpPr>
          <p:nvPr>
            <p:ph type="title"/>
          </p:nvPr>
        </p:nvSpPr>
        <p:spPr/>
        <p:txBody>
          <a:bodyPr/>
          <a:lstStyle/>
          <a:p>
            <a:r>
              <a:rPr lang="en-US" dirty="0"/>
              <a:t>Who’s The Financial Aid Parent?</a:t>
            </a:r>
          </a:p>
        </p:txBody>
      </p:sp>
      <p:grpSp>
        <p:nvGrpSpPr>
          <p:cNvPr id="28" name="Group 27">
            <a:extLst>
              <a:ext uri="{FF2B5EF4-FFF2-40B4-BE49-F238E27FC236}">
                <a16:creationId xmlns:a16="http://schemas.microsoft.com/office/drawing/2014/main" id="{48B13422-C36E-455C-483D-41143F938984}"/>
              </a:ext>
            </a:extLst>
          </p:cNvPr>
          <p:cNvGrpSpPr/>
          <p:nvPr/>
        </p:nvGrpSpPr>
        <p:grpSpPr>
          <a:xfrm>
            <a:off x="1980810" y="1978499"/>
            <a:ext cx="8229600" cy="4416304"/>
            <a:chOff x="609600" y="2017700"/>
            <a:chExt cx="8229600" cy="4416304"/>
          </a:xfrm>
        </p:grpSpPr>
        <p:graphicFrame>
          <p:nvGraphicFramePr>
            <p:cNvPr id="5" name="Google Shape;1733;p44">
              <a:extLst>
                <a:ext uri="{FF2B5EF4-FFF2-40B4-BE49-F238E27FC236}">
                  <a16:creationId xmlns:a16="http://schemas.microsoft.com/office/drawing/2014/main" id="{F5439BF0-5176-0103-DE12-1E0ADBF08C1C}"/>
                </a:ext>
              </a:extLst>
            </p:cNvPr>
            <p:cNvGraphicFramePr/>
            <p:nvPr/>
          </p:nvGraphicFramePr>
          <p:xfrm>
            <a:off x="609600" y="2017700"/>
            <a:ext cx="8229600" cy="4416304"/>
          </p:xfrm>
          <a:graphic>
            <a:graphicData uri="http://schemas.openxmlformats.org/drawingml/2006/table">
              <a:tbl>
                <a:tblPr>
                  <a:noFill/>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916333">
                  <a:tc>
                    <a:txBody>
                      <a:bodyPr/>
                      <a:lstStyle>
                        <a:lvl1pPr marL="0" algn="l" defTabSz="609265" rtl="0" eaLnBrk="1" latinLnBrk="0" hangingPunct="1">
                          <a:defRPr sz="2398" kern="1200">
                            <a:solidFill>
                              <a:schemeClr val="tx1"/>
                            </a:solidFill>
                            <a:latin typeface="Arial"/>
                          </a:defRPr>
                        </a:lvl1pPr>
                        <a:lvl2pPr marL="609265" algn="l" defTabSz="609265" rtl="0" eaLnBrk="1" latinLnBrk="0" hangingPunct="1">
                          <a:defRPr sz="2398" kern="1200">
                            <a:solidFill>
                              <a:schemeClr val="tx1"/>
                            </a:solidFill>
                            <a:latin typeface="Arial"/>
                          </a:defRPr>
                        </a:lvl2pPr>
                        <a:lvl3pPr marL="1218529" algn="l" defTabSz="609265" rtl="0" eaLnBrk="1" latinLnBrk="0" hangingPunct="1">
                          <a:defRPr sz="2398" kern="1200">
                            <a:solidFill>
                              <a:schemeClr val="tx1"/>
                            </a:solidFill>
                            <a:latin typeface="Arial"/>
                          </a:defRPr>
                        </a:lvl3pPr>
                        <a:lvl4pPr marL="1827794" algn="l" defTabSz="609265" rtl="0" eaLnBrk="1" latinLnBrk="0" hangingPunct="1">
                          <a:defRPr sz="2398" kern="1200">
                            <a:solidFill>
                              <a:schemeClr val="tx1"/>
                            </a:solidFill>
                            <a:latin typeface="Arial"/>
                          </a:defRPr>
                        </a:lvl4pPr>
                        <a:lvl5pPr marL="2437059" algn="l" defTabSz="609265" rtl="0" eaLnBrk="1" latinLnBrk="0" hangingPunct="1">
                          <a:defRPr sz="2398" kern="1200">
                            <a:solidFill>
                              <a:schemeClr val="tx1"/>
                            </a:solidFill>
                            <a:latin typeface="Arial"/>
                          </a:defRPr>
                        </a:lvl5pPr>
                        <a:lvl6pPr marL="3046324" algn="l" defTabSz="609265" rtl="0" eaLnBrk="1" latinLnBrk="0" hangingPunct="1">
                          <a:defRPr sz="2398" kern="1200">
                            <a:solidFill>
                              <a:schemeClr val="tx1"/>
                            </a:solidFill>
                            <a:latin typeface="Arial"/>
                          </a:defRPr>
                        </a:lvl6pPr>
                        <a:lvl7pPr marL="3655589" algn="l" defTabSz="609265" rtl="0" eaLnBrk="1" latinLnBrk="0" hangingPunct="1">
                          <a:defRPr sz="2398" kern="1200">
                            <a:solidFill>
                              <a:schemeClr val="tx1"/>
                            </a:solidFill>
                            <a:latin typeface="Arial"/>
                          </a:defRPr>
                        </a:lvl7pPr>
                        <a:lvl8pPr marL="4264853" algn="l" defTabSz="609265" rtl="0" eaLnBrk="1" latinLnBrk="0" hangingPunct="1">
                          <a:defRPr sz="2398" kern="1200">
                            <a:solidFill>
                              <a:schemeClr val="tx1"/>
                            </a:solidFill>
                            <a:latin typeface="Arial"/>
                          </a:defRPr>
                        </a:lvl8pPr>
                        <a:lvl9pPr marL="4874118" algn="l" defTabSz="609265" rtl="0" eaLnBrk="1" latinLnBrk="0" hangingPunct="1">
                          <a:defRPr sz="2398" kern="1200">
                            <a:solidFill>
                              <a:schemeClr val="tx1"/>
                            </a:solidFill>
                            <a:latin typeface="Arial"/>
                          </a:defRPr>
                        </a:lvl9pPr>
                      </a:lstStyle>
                      <a:p>
                        <a:pPr marL="0" lvl="0" indent="0" algn="ctr" rtl="0">
                          <a:spcBef>
                            <a:spcPts val="0"/>
                          </a:spcBef>
                          <a:spcAft>
                            <a:spcPts val="0"/>
                          </a:spcAft>
                          <a:buNone/>
                        </a:pPr>
                        <a:r>
                          <a:rPr lang="en" sz="2000" b="0" dirty="0">
                            <a:solidFill>
                              <a:schemeClr val="dk1"/>
                            </a:solidFill>
                            <a:latin typeface="+mn-lt"/>
                            <a:ea typeface="Fira Sans Extra Condensed Medium"/>
                            <a:cs typeface="Fira Sans Extra Condensed Medium"/>
                            <a:sym typeface="Fira Sans Extra Condensed Medium"/>
                          </a:rPr>
                          <a:t>Are your parents married to each other or do they live together?</a:t>
                        </a:r>
                        <a:endParaRPr sz="2500" b="0" dirty="0">
                          <a:latin typeface="+mn-lt"/>
                        </a:endParaRPr>
                      </a:p>
                    </a:txBody>
                    <a:tcPr marL="121900" marR="121900" marT="121900" marB="121900"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lnTlToBr w="12700" cmpd="sng">
                        <a:noFill/>
                        <a:prstDash val="solid"/>
                      </a:lnTlToBr>
                      <a:lnBlToTr w="12700" cmpd="sng">
                        <a:noFill/>
                        <a:prstDash val="solid"/>
                      </a:lnBlToTr>
                      <a:solidFill>
                        <a:srgbClr val="E6E6E6"/>
                      </a:solidFill>
                    </a:tcPr>
                  </a:tc>
                  <a:tc>
                    <a:txBody>
                      <a:bodyPr/>
                      <a:lstStyle>
                        <a:lvl1pPr marL="0" algn="l" defTabSz="609265" rtl="0" eaLnBrk="1" latinLnBrk="0" hangingPunct="1">
                          <a:defRPr sz="2398" kern="1200">
                            <a:solidFill>
                              <a:schemeClr val="tx1"/>
                            </a:solidFill>
                            <a:latin typeface="Arial"/>
                          </a:defRPr>
                        </a:lvl1pPr>
                        <a:lvl2pPr marL="609265" algn="l" defTabSz="609265" rtl="0" eaLnBrk="1" latinLnBrk="0" hangingPunct="1">
                          <a:defRPr sz="2398" kern="1200">
                            <a:solidFill>
                              <a:schemeClr val="tx1"/>
                            </a:solidFill>
                            <a:latin typeface="Arial"/>
                          </a:defRPr>
                        </a:lvl2pPr>
                        <a:lvl3pPr marL="1218529" algn="l" defTabSz="609265" rtl="0" eaLnBrk="1" latinLnBrk="0" hangingPunct="1">
                          <a:defRPr sz="2398" kern="1200">
                            <a:solidFill>
                              <a:schemeClr val="tx1"/>
                            </a:solidFill>
                            <a:latin typeface="Arial"/>
                          </a:defRPr>
                        </a:lvl3pPr>
                        <a:lvl4pPr marL="1827794" algn="l" defTabSz="609265" rtl="0" eaLnBrk="1" latinLnBrk="0" hangingPunct="1">
                          <a:defRPr sz="2398" kern="1200">
                            <a:solidFill>
                              <a:schemeClr val="tx1"/>
                            </a:solidFill>
                            <a:latin typeface="Arial"/>
                          </a:defRPr>
                        </a:lvl4pPr>
                        <a:lvl5pPr marL="2437059" algn="l" defTabSz="609265" rtl="0" eaLnBrk="1" latinLnBrk="0" hangingPunct="1">
                          <a:defRPr sz="2398" kern="1200">
                            <a:solidFill>
                              <a:schemeClr val="tx1"/>
                            </a:solidFill>
                            <a:latin typeface="Arial"/>
                          </a:defRPr>
                        </a:lvl5pPr>
                        <a:lvl6pPr marL="3046324" algn="l" defTabSz="609265" rtl="0" eaLnBrk="1" latinLnBrk="0" hangingPunct="1">
                          <a:defRPr sz="2398" kern="1200">
                            <a:solidFill>
                              <a:schemeClr val="tx1"/>
                            </a:solidFill>
                            <a:latin typeface="Arial"/>
                          </a:defRPr>
                        </a:lvl6pPr>
                        <a:lvl7pPr marL="3655589" algn="l" defTabSz="609265" rtl="0" eaLnBrk="1" latinLnBrk="0" hangingPunct="1">
                          <a:defRPr sz="2398" kern="1200">
                            <a:solidFill>
                              <a:schemeClr val="tx1"/>
                            </a:solidFill>
                            <a:latin typeface="Arial"/>
                          </a:defRPr>
                        </a:lvl7pPr>
                        <a:lvl8pPr marL="4264853" algn="l" defTabSz="609265" rtl="0" eaLnBrk="1" latinLnBrk="0" hangingPunct="1">
                          <a:defRPr sz="2398" kern="1200">
                            <a:solidFill>
                              <a:schemeClr val="tx1"/>
                            </a:solidFill>
                            <a:latin typeface="Arial"/>
                          </a:defRPr>
                        </a:lvl8pPr>
                        <a:lvl9pPr marL="4874118" algn="l" defTabSz="609265" rtl="0" eaLnBrk="1" latinLnBrk="0" hangingPunct="1">
                          <a:defRPr sz="2398" kern="1200">
                            <a:solidFill>
                              <a:schemeClr val="tx1"/>
                            </a:solidFill>
                            <a:latin typeface="Arial"/>
                          </a:defRPr>
                        </a:lvl9pPr>
                      </a:lstStyle>
                      <a:p>
                        <a:pPr marL="0" lvl="0" indent="0" algn="ctr" rtl="0">
                          <a:spcBef>
                            <a:spcPts val="0"/>
                          </a:spcBef>
                          <a:spcAft>
                            <a:spcPts val="0"/>
                          </a:spcAft>
                          <a:buNone/>
                        </a:pPr>
                        <a:r>
                          <a:rPr lang="en" sz="2000" dirty="0">
                            <a:solidFill>
                              <a:schemeClr val="dk1"/>
                            </a:solidFill>
                            <a:latin typeface="+mn-lt"/>
                            <a:ea typeface="Fira Sans Extra Condensed Medium"/>
                            <a:cs typeface="Fira Sans Extra Condensed Medium"/>
                            <a:sym typeface="Fira Sans Extra Condensed Medium"/>
                          </a:rPr>
                          <a:t>If not, what parent provided more financial support over the past 12 months?</a:t>
                        </a:r>
                        <a:endParaRPr sz="2500" dirty="0">
                          <a:latin typeface="+mn-lt"/>
                        </a:endParaRPr>
                      </a:p>
                    </a:txBody>
                    <a:tcPr marL="121900" marR="121900" marT="121900" marB="121900"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lnTlToBr w="12700" cmpd="sng">
                        <a:noFill/>
                        <a:prstDash val="solid"/>
                      </a:lnTlToBr>
                      <a:lnBlToTr w="12700" cmpd="sng">
                        <a:noFill/>
                        <a:prstDash val="solid"/>
                      </a:lnBlToTr>
                      <a:solidFill>
                        <a:srgbClr val="E6E6E6"/>
                      </a:solidFill>
                    </a:tcPr>
                  </a:tc>
                  <a:tc>
                    <a:txBody>
                      <a:bodyPr/>
                      <a:lstStyle>
                        <a:lvl1pPr marL="0" algn="l" defTabSz="609265" rtl="0" eaLnBrk="1" latinLnBrk="0" hangingPunct="1">
                          <a:defRPr sz="2398" kern="1200">
                            <a:solidFill>
                              <a:schemeClr val="tx1"/>
                            </a:solidFill>
                            <a:latin typeface="Arial"/>
                          </a:defRPr>
                        </a:lvl1pPr>
                        <a:lvl2pPr marL="609265" algn="l" defTabSz="609265" rtl="0" eaLnBrk="1" latinLnBrk="0" hangingPunct="1">
                          <a:defRPr sz="2398" kern="1200">
                            <a:solidFill>
                              <a:schemeClr val="tx1"/>
                            </a:solidFill>
                            <a:latin typeface="Arial"/>
                          </a:defRPr>
                        </a:lvl2pPr>
                        <a:lvl3pPr marL="1218529" algn="l" defTabSz="609265" rtl="0" eaLnBrk="1" latinLnBrk="0" hangingPunct="1">
                          <a:defRPr sz="2398" kern="1200">
                            <a:solidFill>
                              <a:schemeClr val="tx1"/>
                            </a:solidFill>
                            <a:latin typeface="Arial"/>
                          </a:defRPr>
                        </a:lvl3pPr>
                        <a:lvl4pPr marL="1827794" algn="l" defTabSz="609265" rtl="0" eaLnBrk="1" latinLnBrk="0" hangingPunct="1">
                          <a:defRPr sz="2398" kern="1200">
                            <a:solidFill>
                              <a:schemeClr val="tx1"/>
                            </a:solidFill>
                            <a:latin typeface="Arial"/>
                          </a:defRPr>
                        </a:lvl4pPr>
                        <a:lvl5pPr marL="2437059" algn="l" defTabSz="609265" rtl="0" eaLnBrk="1" latinLnBrk="0" hangingPunct="1">
                          <a:defRPr sz="2398" kern="1200">
                            <a:solidFill>
                              <a:schemeClr val="tx1"/>
                            </a:solidFill>
                            <a:latin typeface="Arial"/>
                          </a:defRPr>
                        </a:lvl5pPr>
                        <a:lvl6pPr marL="3046324" algn="l" defTabSz="609265" rtl="0" eaLnBrk="1" latinLnBrk="0" hangingPunct="1">
                          <a:defRPr sz="2398" kern="1200">
                            <a:solidFill>
                              <a:schemeClr val="tx1"/>
                            </a:solidFill>
                            <a:latin typeface="Arial"/>
                          </a:defRPr>
                        </a:lvl6pPr>
                        <a:lvl7pPr marL="3655589" algn="l" defTabSz="609265" rtl="0" eaLnBrk="1" latinLnBrk="0" hangingPunct="1">
                          <a:defRPr sz="2398" kern="1200">
                            <a:solidFill>
                              <a:schemeClr val="tx1"/>
                            </a:solidFill>
                            <a:latin typeface="Arial"/>
                          </a:defRPr>
                        </a:lvl7pPr>
                        <a:lvl8pPr marL="4264853" algn="l" defTabSz="609265" rtl="0" eaLnBrk="1" latinLnBrk="0" hangingPunct="1">
                          <a:defRPr sz="2398" kern="1200">
                            <a:solidFill>
                              <a:schemeClr val="tx1"/>
                            </a:solidFill>
                            <a:latin typeface="Arial"/>
                          </a:defRPr>
                        </a:lvl8pPr>
                        <a:lvl9pPr marL="4874118" algn="l" defTabSz="609265" rtl="0" eaLnBrk="1" latinLnBrk="0" hangingPunct="1">
                          <a:defRPr sz="2398" kern="1200">
                            <a:solidFill>
                              <a:schemeClr val="tx1"/>
                            </a:solidFill>
                            <a:latin typeface="Arial"/>
                          </a:defRPr>
                        </a:lvl9pPr>
                      </a:lstStyle>
                      <a:p>
                        <a:pPr marL="0" lvl="0" indent="0" algn="ctr" rtl="0">
                          <a:spcBef>
                            <a:spcPts val="0"/>
                          </a:spcBef>
                          <a:spcAft>
                            <a:spcPts val="0"/>
                          </a:spcAft>
                          <a:buNone/>
                        </a:pPr>
                        <a:r>
                          <a:rPr lang="en" sz="2000" dirty="0">
                            <a:solidFill>
                              <a:schemeClr val="dk1"/>
                            </a:solidFill>
                            <a:latin typeface="+mn-lt"/>
                            <a:ea typeface="Fira Sans Extra Condensed Medium"/>
                            <a:cs typeface="Fira Sans Extra Condensed Medium"/>
                            <a:sym typeface="Fira Sans Extra Condensed Medium"/>
                          </a:rPr>
                          <a:t>Is the parent that provided more financial support remarried?</a:t>
                        </a:r>
                        <a:endParaRPr sz="2500" dirty="0">
                          <a:latin typeface="+mn-lt"/>
                        </a:endParaRPr>
                      </a:p>
                    </a:txBody>
                    <a:tcPr marL="121900" marR="121900" marT="121900" marB="121900"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lnTlToBr w="12700" cmpd="sng">
                        <a:noFill/>
                        <a:prstDash val="solid"/>
                      </a:lnTlToBr>
                      <a:lnBlToTr w="12700" cmpd="sng">
                        <a:noFill/>
                        <a:prstDash val="solid"/>
                      </a:lnBlToTr>
                      <a:solidFill>
                        <a:srgbClr val="E6E6E6"/>
                      </a:solidFill>
                    </a:tcPr>
                  </a:tc>
                  <a:extLst>
                    <a:ext uri="{0D108BD9-81ED-4DB2-BD59-A6C34878D82A}">
                      <a16:rowId xmlns:a16="http://schemas.microsoft.com/office/drawing/2014/main" val="10000"/>
                    </a:ext>
                  </a:extLst>
                </a:tr>
                <a:tr h="1195500">
                  <a:tc>
                    <a:txBody>
                      <a:bodyPr/>
                      <a:lstStyle>
                        <a:lvl1pPr marL="0" algn="l" defTabSz="609265" rtl="0" eaLnBrk="1" latinLnBrk="0" hangingPunct="1">
                          <a:defRPr sz="2398" kern="1200">
                            <a:solidFill>
                              <a:schemeClr val="tx1"/>
                            </a:solidFill>
                            <a:latin typeface="Arial"/>
                          </a:defRPr>
                        </a:lvl1pPr>
                        <a:lvl2pPr marL="609265" algn="l" defTabSz="609265" rtl="0" eaLnBrk="1" latinLnBrk="0" hangingPunct="1">
                          <a:defRPr sz="2398" kern="1200">
                            <a:solidFill>
                              <a:schemeClr val="tx1"/>
                            </a:solidFill>
                            <a:latin typeface="Arial"/>
                          </a:defRPr>
                        </a:lvl2pPr>
                        <a:lvl3pPr marL="1218529" algn="l" defTabSz="609265" rtl="0" eaLnBrk="1" latinLnBrk="0" hangingPunct="1">
                          <a:defRPr sz="2398" kern="1200">
                            <a:solidFill>
                              <a:schemeClr val="tx1"/>
                            </a:solidFill>
                            <a:latin typeface="Arial"/>
                          </a:defRPr>
                        </a:lvl3pPr>
                        <a:lvl4pPr marL="1827794" algn="l" defTabSz="609265" rtl="0" eaLnBrk="1" latinLnBrk="0" hangingPunct="1">
                          <a:defRPr sz="2398" kern="1200">
                            <a:solidFill>
                              <a:schemeClr val="tx1"/>
                            </a:solidFill>
                            <a:latin typeface="Arial"/>
                          </a:defRPr>
                        </a:lvl4pPr>
                        <a:lvl5pPr marL="2437059" algn="l" defTabSz="609265" rtl="0" eaLnBrk="1" latinLnBrk="0" hangingPunct="1">
                          <a:defRPr sz="2398" kern="1200">
                            <a:solidFill>
                              <a:schemeClr val="tx1"/>
                            </a:solidFill>
                            <a:latin typeface="Arial"/>
                          </a:defRPr>
                        </a:lvl5pPr>
                        <a:lvl6pPr marL="3046324" algn="l" defTabSz="609265" rtl="0" eaLnBrk="1" latinLnBrk="0" hangingPunct="1">
                          <a:defRPr sz="2398" kern="1200">
                            <a:solidFill>
                              <a:schemeClr val="tx1"/>
                            </a:solidFill>
                            <a:latin typeface="Arial"/>
                          </a:defRPr>
                        </a:lvl6pPr>
                        <a:lvl7pPr marL="3655589" algn="l" defTabSz="609265" rtl="0" eaLnBrk="1" latinLnBrk="0" hangingPunct="1">
                          <a:defRPr sz="2398" kern="1200">
                            <a:solidFill>
                              <a:schemeClr val="tx1"/>
                            </a:solidFill>
                            <a:latin typeface="Arial"/>
                          </a:defRPr>
                        </a:lvl7pPr>
                        <a:lvl8pPr marL="4264853" algn="l" defTabSz="609265" rtl="0" eaLnBrk="1" latinLnBrk="0" hangingPunct="1">
                          <a:defRPr sz="2398" kern="1200">
                            <a:solidFill>
                              <a:schemeClr val="tx1"/>
                            </a:solidFill>
                            <a:latin typeface="Arial"/>
                          </a:defRPr>
                        </a:lvl8pPr>
                        <a:lvl9pPr marL="4874118" algn="l" defTabSz="609265" rtl="0" eaLnBrk="1" latinLnBrk="0" hangingPunct="1">
                          <a:defRPr sz="2398" kern="1200">
                            <a:solidFill>
                              <a:schemeClr val="tx1"/>
                            </a:solidFill>
                            <a:latin typeface="Arial"/>
                          </a:defRPr>
                        </a:lvl9pPr>
                      </a:lstStyle>
                      <a:p>
                        <a:pPr marL="0" lvl="0" indent="0" algn="ctr" rtl="0">
                          <a:spcBef>
                            <a:spcPts val="0"/>
                          </a:spcBef>
                          <a:spcAft>
                            <a:spcPts val="0"/>
                          </a:spcAft>
                          <a:buNone/>
                        </a:pPr>
                        <a:endParaRPr sz="2500" b="0" dirty="0">
                          <a:latin typeface="+mn-lt"/>
                        </a:endParaRPr>
                      </a:p>
                    </a:txBody>
                    <a:tcPr marL="121900" marR="121900" marT="121900" marB="121900"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lnTlToBr w="12700" cmpd="sng">
                        <a:noFill/>
                        <a:prstDash val="solid"/>
                      </a:lnTlToBr>
                      <a:lnBlToTr w="12700" cmpd="sng">
                        <a:noFill/>
                        <a:prstDash val="solid"/>
                      </a:lnBlToTr>
                      <a:solidFill>
                        <a:schemeClr val="accent2"/>
                      </a:solidFill>
                    </a:tcPr>
                  </a:tc>
                  <a:tc>
                    <a:txBody>
                      <a:bodyPr/>
                      <a:lstStyle>
                        <a:lvl1pPr marL="0" algn="l" defTabSz="609265" rtl="0" eaLnBrk="1" latinLnBrk="0" hangingPunct="1">
                          <a:defRPr sz="2398" kern="1200">
                            <a:solidFill>
                              <a:schemeClr val="tx1"/>
                            </a:solidFill>
                            <a:latin typeface="Arial"/>
                          </a:defRPr>
                        </a:lvl1pPr>
                        <a:lvl2pPr marL="609265" algn="l" defTabSz="609265" rtl="0" eaLnBrk="1" latinLnBrk="0" hangingPunct="1">
                          <a:defRPr sz="2398" kern="1200">
                            <a:solidFill>
                              <a:schemeClr val="tx1"/>
                            </a:solidFill>
                            <a:latin typeface="Arial"/>
                          </a:defRPr>
                        </a:lvl2pPr>
                        <a:lvl3pPr marL="1218529" algn="l" defTabSz="609265" rtl="0" eaLnBrk="1" latinLnBrk="0" hangingPunct="1">
                          <a:defRPr sz="2398" kern="1200">
                            <a:solidFill>
                              <a:schemeClr val="tx1"/>
                            </a:solidFill>
                            <a:latin typeface="Arial"/>
                          </a:defRPr>
                        </a:lvl3pPr>
                        <a:lvl4pPr marL="1827794" algn="l" defTabSz="609265" rtl="0" eaLnBrk="1" latinLnBrk="0" hangingPunct="1">
                          <a:defRPr sz="2398" kern="1200">
                            <a:solidFill>
                              <a:schemeClr val="tx1"/>
                            </a:solidFill>
                            <a:latin typeface="Arial"/>
                          </a:defRPr>
                        </a:lvl4pPr>
                        <a:lvl5pPr marL="2437059" algn="l" defTabSz="609265" rtl="0" eaLnBrk="1" latinLnBrk="0" hangingPunct="1">
                          <a:defRPr sz="2398" kern="1200">
                            <a:solidFill>
                              <a:schemeClr val="tx1"/>
                            </a:solidFill>
                            <a:latin typeface="Arial"/>
                          </a:defRPr>
                        </a:lvl5pPr>
                        <a:lvl6pPr marL="3046324" algn="l" defTabSz="609265" rtl="0" eaLnBrk="1" latinLnBrk="0" hangingPunct="1">
                          <a:defRPr sz="2398" kern="1200">
                            <a:solidFill>
                              <a:schemeClr val="tx1"/>
                            </a:solidFill>
                            <a:latin typeface="Arial"/>
                          </a:defRPr>
                        </a:lvl6pPr>
                        <a:lvl7pPr marL="3655589" algn="l" defTabSz="609265" rtl="0" eaLnBrk="1" latinLnBrk="0" hangingPunct="1">
                          <a:defRPr sz="2398" kern="1200">
                            <a:solidFill>
                              <a:schemeClr val="tx1"/>
                            </a:solidFill>
                            <a:latin typeface="Arial"/>
                          </a:defRPr>
                        </a:lvl7pPr>
                        <a:lvl8pPr marL="4264853" algn="l" defTabSz="609265" rtl="0" eaLnBrk="1" latinLnBrk="0" hangingPunct="1">
                          <a:defRPr sz="2398" kern="1200">
                            <a:solidFill>
                              <a:schemeClr val="tx1"/>
                            </a:solidFill>
                            <a:latin typeface="Arial"/>
                          </a:defRPr>
                        </a:lvl8pPr>
                        <a:lvl9pPr marL="4874118" algn="l" defTabSz="609265" rtl="0" eaLnBrk="1" latinLnBrk="0" hangingPunct="1">
                          <a:defRPr sz="2398" kern="1200">
                            <a:solidFill>
                              <a:schemeClr val="tx1"/>
                            </a:solidFill>
                            <a:latin typeface="Arial"/>
                          </a:defRPr>
                        </a:lvl9pPr>
                      </a:lstStyle>
                      <a:p>
                        <a:pPr marL="0" lvl="0" indent="0" algn="ctr" rtl="0">
                          <a:spcBef>
                            <a:spcPts val="0"/>
                          </a:spcBef>
                          <a:spcAft>
                            <a:spcPts val="0"/>
                          </a:spcAft>
                          <a:buNone/>
                        </a:pPr>
                        <a:endParaRPr sz="2500" dirty="0">
                          <a:latin typeface="+mn-lt"/>
                        </a:endParaRPr>
                      </a:p>
                    </a:txBody>
                    <a:tcPr marL="121900" marR="121900" marT="121900" marB="121900"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lnTlToBr w="12700" cmpd="sng">
                        <a:noFill/>
                        <a:prstDash val="solid"/>
                      </a:lnTlToBr>
                      <a:lnBlToTr w="12700" cmpd="sng">
                        <a:noFill/>
                        <a:prstDash val="solid"/>
                      </a:lnBlToTr>
                      <a:solidFill>
                        <a:schemeClr val="accent2"/>
                      </a:solidFill>
                    </a:tcPr>
                  </a:tc>
                  <a:tc>
                    <a:txBody>
                      <a:bodyPr/>
                      <a:lstStyle>
                        <a:lvl1pPr marL="0" algn="l" defTabSz="609265" rtl="0" eaLnBrk="1" latinLnBrk="0" hangingPunct="1">
                          <a:defRPr sz="2398" kern="1200">
                            <a:solidFill>
                              <a:schemeClr val="tx1"/>
                            </a:solidFill>
                            <a:latin typeface="Arial"/>
                          </a:defRPr>
                        </a:lvl1pPr>
                        <a:lvl2pPr marL="609265" algn="l" defTabSz="609265" rtl="0" eaLnBrk="1" latinLnBrk="0" hangingPunct="1">
                          <a:defRPr sz="2398" kern="1200">
                            <a:solidFill>
                              <a:schemeClr val="tx1"/>
                            </a:solidFill>
                            <a:latin typeface="Arial"/>
                          </a:defRPr>
                        </a:lvl2pPr>
                        <a:lvl3pPr marL="1218529" algn="l" defTabSz="609265" rtl="0" eaLnBrk="1" latinLnBrk="0" hangingPunct="1">
                          <a:defRPr sz="2398" kern="1200">
                            <a:solidFill>
                              <a:schemeClr val="tx1"/>
                            </a:solidFill>
                            <a:latin typeface="Arial"/>
                          </a:defRPr>
                        </a:lvl3pPr>
                        <a:lvl4pPr marL="1827794" algn="l" defTabSz="609265" rtl="0" eaLnBrk="1" latinLnBrk="0" hangingPunct="1">
                          <a:defRPr sz="2398" kern="1200">
                            <a:solidFill>
                              <a:schemeClr val="tx1"/>
                            </a:solidFill>
                            <a:latin typeface="Arial"/>
                          </a:defRPr>
                        </a:lvl4pPr>
                        <a:lvl5pPr marL="2437059" algn="l" defTabSz="609265" rtl="0" eaLnBrk="1" latinLnBrk="0" hangingPunct="1">
                          <a:defRPr sz="2398" kern="1200">
                            <a:solidFill>
                              <a:schemeClr val="tx1"/>
                            </a:solidFill>
                            <a:latin typeface="Arial"/>
                          </a:defRPr>
                        </a:lvl5pPr>
                        <a:lvl6pPr marL="3046324" algn="l" defTabSz="609265" rtl="0" eaLnBrk="1" latinLnBrk="0" hangingPunct="1">
                          <a:defRPr sz="2398" kern="1200">
                            <a:solidFill>
                              <a:schemeClr val="tx1"/>
                            </a:solidFill>
                            <a:latin typeface="Arial"/>
                          </a:defRPr>
                        </a:lvl6pPr>
                        <a:lvl7pPr marL="3655589" algn="l" defTabSz="609265" rtl="0" eaLnBrk="1" latinLnBrk="0" hangingPunct="1">
                          <a:defRPr sz="2398" kern="1200">
                            <a:solidFill>
                              <a:schemeClr val="tx1"/>
                            </a:solidFill>
                            <a:latin typeface="Arial"/>
                          </a:defRPr>
                        </a:lvl7pPr>
                        <a:lvl8pPr marL="4264853" algn="l" defTabSz="609265" rtl="0" eaLnBrk="1" latinLnBrk="0" hangingPunct="1">
                          <a:defRPr sz="2398" kern="1200">
                            <a:solidFill>
                              <a:schemeClr val="tx1"/>
                            </a:solidFill>
                            <a:latin typeface="Arial"/>
                          </a:defRPr>
                        </a:lvl8pPr>
                        <a:lvl9pPr marL="4874118" algn="l" defTabSz="609265" rtl="0" eaLnBrk="1" latinLnBrk="0" hangingPunct="1">
                          <a:defRPr sz="2398" kern="1200">
                            <a:solidFill>
                              <a:schemeClr val="tx1"/>
                            </a:solidFill>
                            <a:latin typeface="Arial"/>
                          </a:defRPr>
                        </a:lvl9pPr>
                      </a:lstStyle>
                      <a:p>
                        <a:pPr marL="0" lvl="0" indent="0" algn="ctr" rtl="0">
                          <a:spcBef>
                            <a:spcPts val="0"/>
                          </a:spcBef>
                          <a:spcAft>
                            <a:spcPts val="0"/>
                          </a:spcAft>
                          <a:buNone/>
                        </a:pPr>
                        <a:endParaRPr sz="2500" dirty="0">
                          <a:latin typeface="+mn-lt"/>
                        </a:endParaRPr>
                      </a:p>
                    </a:txBody>
                    <a:tcPr marL="121900" marR="121900" marT="121900" marB="121900"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1"/>
                    </a:ext>
                  </a:extLst>
                </a:tr>
                <a:tr h="1757804">
                  <a:tc>
                    <a:txBody>
                      <a:bodyPr/>
                      <a:lstStyle>
                        <a:lvl1pPr marL="0" algn="l" defTabSz="609265" rtl="0" eaLnBrk="1" latinLnBrk="0" hangingPunct="1">
                          <a:defRPr sz="2398" kern="1200">
                            <a:solidFill>
                              <a:schemeClr val="tx1"/>
                            </a:solidFill>
                            <a:latin typeface="Arial"/>
                          </a:defRPr>
                        </a:lvl1pPr>
                        <a:lvl2pPr marL="609265" algn="l" defTabSz="609265" rtl="0" eaLnBrk="1" latinLnBrk="0" hangingPunct="1">
                          <a:defRPr sz="2398" kern="1200">
                            <a:solidFill>
                              <a:schemeClr val="tx1"/>
                            </a:solidFill>
                            <a:latin typeface="Arial"/>
                          </a:defRPr>
                        </a:lvl2pPr>
                        <a:lvl3pPr marL="1218529" algn="l" defTabSz="609265" rtl="0" eaLnBrk="1" latinLnBrk="0" hangingPunct="1">
                          <a:defRPr sz="2398" kern="1200">
                            <a:solidFill>
                              <a:schemeClr val="tx1"/>
                            </a:solidFill>
                            <a:latin typeface="Arial"/>
                          </a:defRPr>
                        </a:lvl3pPr>
                        <a:lvl4pPr marL="1827794" algn="l" defTabSz="609265" rtl="0" eaLnBrk="1" latinLnBrk="0" hangingPunct="1">
                          <a:defRPr sz="2398" kern="1200">
                            <a:solidFill>
                              <a:schemeClr val="tx1"/>
                            </a:solidFill>
                            <a:latin typeface="Arial"/>
                          </a:defRPr>
                        </a:lvl4pPr>
                        <a:lvl5pPr marL="2437059" algn="l" defTabSz="609265" rtl="0" eaLnBrk="1" latinLnBrk="0" hangingPunct="1">
                          <a:defRPr sz="2398" kern="1200">
                            <a:solidFill>
                              <a:schemeClr val="tx1"/>
                            </a:solidFill>
                            <a:latin typeface="Arial"/>
                          </a:defRPr>
                        </a:lvl5pPr>
                        <a:lvl6pPr marL="3046324" algn="l" defTabSz="609265" rtl="0" eaLnBrk="1" latinLnBrk="0" hangingPunct="1">
                          <a:defRPr sz="2398" kern="1200">
                            <a:solidFill>
                              <a:schemeClr val="tx1"/>
                            </a:solidFill>
                            <a:latin typeface="Arial"/>
                          </a:defRPr>
                        </a:lvl6pPr>
                        <a:lvl7pPr marL="3655589" algn="l" defTabSz="609265" rtl="0" eaLnBrk="1" latinLnBrk="0" hangingPunct="1">
                          <a:defRPr sz="2398" kern="1200">
                            <a:solidFill>
                              <a:schemeClr val="tx1"/>
                            </a:solidFill>
                            <a:latin typeface="Arial"/>
                          </a:defRPr>
                        </a:lvl7pPr>
                        <a:lvl8pPr marL="4264853" algn="l" defTabSz="609265" rtl="0" eaLnBrk="1" latinLnBrk="0" hangingPunct="1">
                          <a:defRPr sz="2398" kern="1200">
                            <a:solidFill>
                              <a:schemeClr val="tx1"/>
                            </a:solidFill>
                            <a:latin typeface="Arial"/>
                          </a:defRPr>
                        </a:lvl8pPr>
                        <a:lvl9pPr marL="4874118" algn="l" defTabSz="609265" rtl="0" eaLnBrk="1" latinLnBrk="0" hangingPunct="1">
                          <a:defRPr sz="2398" kern="1200">
                            <a:solidFill>
                              <a:schemeClr val="tx1"/>
                            </a:solidFill>
                            <a:latin typeface="Arial"/>
                          </a:defRPr>
                        </a:lvl9pPr>
                      </a:lstStyle>
                      <a:p>
                        <a:pPr marL="0" lvl="0" indent="0" algn="l" rtl="0">
                          <a:lnSpc>
                            <a:spcPct val="115000"/>
                          </a:lnSpc>
                          <a:spcBef>
                            <a:spcPts val="0"/>
                          </a:spcBef>
                          <a:spcAft>
                            <a:spcPts val="0"/>
                          </a:spcAft>
                          <a:buClr>
                            <a:schemeClr val="dk1"/>
                          </a:buClr>
                          <a:buSzPts val="1200"/>
                          <a:buFont typeface="Roboto"/>
                          <a:buNone/>
                        </a:pPr>
                        <a:r>
                          <a:rPr lang="en-US" sz="1600" b="0" dirty="0">
                            <a:solidFill>
                              <a:schemeClr val="dk1"/>
                            </a:solidFill>
                            <a:latin typeface="+mn-lt"/>
                            <a:ea typeface="Roboto"/>
                            <a:cs typeface="Roboto"/>
                            <a:sym typeface="Roboto"/>
                          </a:rPr>
                          <a:t>Both parents will report information on the FAFSA</a:t>
                        </a:r>
                        <a:endParaRPr sz="2500" b="0" dirty="0">
                          <a:latin typeface="+mn-lt"/>
                        </a:endParaRPr>
                      </a:p>
                    </a:txBody>
                    <a:tcPr marL="243833" marR="121900" marT="121900" marB="12190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lnTlToBr w="12700" cmpd="sng">
                        <a:noFill/>
                        <a:prstDash val="solid"/>
                      </a:lnTlToBr>
                      <a:lnBlToTr w="12700" cmpd="sng">
                        <a:noFill/>
                        <a:prstDash val="solid"/>
                      </a:lnBlToTr>
                      <a:solidFill>
                        <a:srgbClr val="E6E6E6"/>
                      </a:solidFill>
                    </a:tcPr>
                  </a:tc>
                  <a:tc>
                    <a:txBody>
                      <a:bodyPr/>
                      <a:lstStyle>
                        <a:lvl1pPr marL="0" algn="l" defTabSz="609265" rtl="0" eaLnBrk="1" latinLnBrk="0" hangingPunct="1">
                          <a:defRPr sz="2398" kern="1200">
                            <a:solidFill>
                              <a:schemeClr val="tx1"/>
                            </a:solidFill>
                            <a:latin typeface="Arial"/>
                          </a:defRPr>
                        </a:lvl1pPr>
                        <a:lvl2pPr marL="609265" algn="l" defTabSz="609265" rtl="0" eaLnBrk="1" latinLnBrk="0" hangingPunct="1">
                          <a:defRPr sz="2398" kern="1200">
                            <a:solidFill>
                              <a:schemeClr val="tx1"/>
                            </a:solidFill>
                            <a:latin typeface="Arial"/>
                          </a:defRPr>
                        </a:lvl2pPr>
                        <a:lvl3pPr marL="1218529" algn="l" defTabSz="609265" rtl="0" eaLnBrk="1" latinLnBrk="0" hangingPunct="1">
                          <a:defRPr sz="2398" kern="1200">
                            <a:solidFill>
                              <a:schemeClr val="tx1"/>
                            </a:solidFill>
                            <a:latin typeface="Arial"/>
                          </a:defRPr>
                        </a:lvl3pPr>
                        <a:lvl4pPr marL="1827794" algn="l" defTabSz="609265" rtl="0" eaLnBrk="1" latinLnBrk="0" hangingPunct="1">
                          <a:defRPr sz="2398" kern="1200">
                            <a:solidFill>
                              <a:schemeClr val="tx1"/>
                            </a:solidFill>
                            <a:latin typeface="Arial"/>
                          </a:defRPr>
                        </a:lvl4pPr>
                        <a:lvl5pPr marL="2437059" algn="l" defTabSz="609265" rtl="0" eaLnBrk="1" latinLnBrk="0" hangingPunct="1">
                          <a:defRPr sz="2398" kern="1200">
                            <a:solidFill>
                              <a:schemeClr val="tx1"/>
                            </a:solidFill>
                            <a:latin typeface="Arial"/>
                          </a:defRPr>
                        </a:lvl5pPr>
                        <a:lvl6pPr marL="3046324" algn="l" defTabSz="609265" rtl="0" eaLnBrk="1" latinLnBrk="0" hangingPunct="1">
                          <a:defRPr sz="2398" kern="1200">
                            <a:solidFill>
                              <a:schemeClr val="tx1"/>
                            </a:solidFill>
                            <a:latin typeface="Arial"/>
                          </a:defRPr>
                        </a:lvl6pPr>
                        <a:lvl7pPr marL="3655589" algn="l" defTabSz="609265" rtl="0" eaLnBrk="1" latinLnBrk="0" hangingPunct="1">
                          <a:defRPr sz="2398" kern="1200">
                            <a:solidFill>
                              <a:schemeClr val="tx1"/>
                            </a:solidFill>
                            <a:latin typeface="Arial"/>
                          </a:defRPr>
                        </a:lvl7pPr>
                        <a:lvl8pPr marL="4264853" algn="l" defTabSz="609265" rtl="0" eaLnBrk="1" latinLnBrk="0" hangingPunct="1">
                          <a:defRPr sz="2398" kern="1200">
                            <a:solidFill>
                              <a:schemeClr val="tx1"/>
                            </a:solidFill>
                            <a:latin typeface="Arial"/>
                          </a:defRPr>
                        </a:lvl8pPr>
                        <a:lvl9pPr marL="4874118" algn="l" defTabSz="609265" rtl="0" eaLnBrk="1" latinLnBrk="0" hangingPunct="1">
                          <a:defRPr sz="2398" kern="1200">
                            <a:solidFill>
                              <a:schemeClr val="tx1"/>
                            </a:solidFill>
                            <a:latin typeface="Arial"/>
                          </a:defRPr>
                        </a:lvl9pPr>
                      </a:lstStyle>
                      <a:p>
                        <a:pPr marL="0" lvl="0" indent="0" algn="l" rtl="0">
                          <a:lnSpc>
                            <a:spcPct val="115000"/>
                          </a:lnSpc>
                          <a:spcBef>
                            <a:spcPts val="0"/>
                          </a:spcBef>
                          <a:spcAft>
                            <a:spcPts val="0"/>
                          </a:spcAft>
                          <a:buClr>
                            <a:schemeClr val="dk1"/>
                          </a:buClr>
                          <a:buSzPts val="1200"/>
                          <a:buFont typeface="Roboto"/>
                          <a:buNone/>
                        </a:pPr>
                        <a:r>
                          <a:rPr lang="en-US" sz="1600" dirty="0">
                            <a:solidFill>
                              <a:schemeClr val="dk1"/>
                            </a:solidFill>
                            <a:latin typeface="+mn-lt"/>
                            <a:ea typeface="Roboto"/>
                            <a:cs typeface="Roboto"/>
                            <a:sym typeface="Roboto"/>
                          </a:rPr>
                          <a:t>This parent </a:t>
                        </a:r>
                        <a:r>
                          <a:rPr lang="en-US" sz="1600" kern="1200" dirty="0">
                            <a:solidFill>
                              <a:schemeClr val="dk1"/>
                            </a:solidFill>
                            <a:latin typeface="+mn-lt"/>
                            <a:ea typeface="Roboto"/>
                            <a:cs typeface="Roboto"/>
                            <a:sym typeface="Roboto"/>
                          </a:rPr>
                          <a:t>will report information on the FAFSA</a:t>
                        </a:r>
                        <a:endParaRPr sz="2500" dirty="0">
                          <a:latin typeface="+mn-lt"/>
                        </a:endParaRPr>
                      </a:p>
                    </a:txBody>
                    <a:tcPr marL="243833" marR="121900" marT="121900" marB="12190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lnTlToBr w="12700" cmpd="sng">
                        <a:noFill/>
                        <a:prstDash val="solid"/>
                      </a:lnTlToBr>
                      <a:lnBlToTr w="12700" cmpd="sng">
                        <a:noFill/>
                        <a:prstDash val="solid"/>
                      </a:lnBlToTr>
                      <a:solidFill>
                        <a:srgbClr val="E6E6E6"/>
                      </a:solidFill>
                    </a:tcPr>
                  </a:tc>
                  <a:tc>
                    <a:txBody>
                      <a:bodyPr/>
                      <a:lstStyle>
                        <a:lvl1pPr marL="0" algn="l" defTabSz="609265" rtl="0" eaLnBrk="1" latinLnBrk="0" hangingPunct="1">
                          <a:defRPr sz="2398" kern="1200">
                            <a:solidFill>
                              <a:schemeClr val="tx1"/>
                            </a:solidFill>
                            <a:latin typeface="Arial"/>
                          </a:defRPr>
                        </a:lvl1pPr>
                        <a:lvl2pPr marL="609265" algn="l" defTabSz="609265" rtl="0" eaLnBrk="1" latinLnBrk="0" hangingPunct="1">
                          <a:defRPr sz="2398" kern="1200">
                            <a:solidFill>
                              <a:schemeClr val="tx1"/>
                            </a:solidFill>
                            <a:latin typeface="Arial"/>
                          </a:defRPr>
                        </a:lvl2pPr>
                        <a:lvl3pPr marL="1218529" algn="l" defTabSz="609265" rtl="0" eaLnBrk="1" latinLnBrk="0" hangingPunct="1">
                          <a:defRPr sz="2398" kern="1200">
                            <a:solidFill>
                              <a:schemeClr val="tx1"/>
                            </a:solidFill>
                            <a:latin typeface="Arial"/>
                          </a:defRPr>
                        </a:lvl3pPr>
                        <a:lvl4pPr marL="1827794" algn="l" defTabSz="609265" rtl="0" eaLnBrk="1" latinLnBrk="0" hangingPunct="1">
                          <a:defRPr sz="2398" kern="1200">
                            <a:solidFill>
                              <a:schemeClr val="tx1"/>
                            </a:solidFill>
                            <a:latin typeface="Arial"/>
                          </a:defRPr>
                        </a:lvl4pPr>
                        <a:lvl5pPr marL="2437059" algn="l" defTabSz="609265" rtl="0" eaLnBrk="1" latinLnBrk="0" hangingPunct="1">
                          <a:defRPr sz="2398" kern="1200">
                            <a:solidFill>
                              <a:schemeClr val="tx1"/>
                            </a:solidFill>
                            <a:latin typeface="Arial"/>
                          </a:defRPr>
                        </a:lvl5pPr>
                        <a:lvl6pPr marL="3046324" algn="l" defTabSz="609265" rtl="0" eaLnBrk="1" latinLnBrk="0" hangingPunct="1">
                          <a:defRPr sz="2398" kern="1200">
                            <a:solidFill>
                              <a:schemeClr val="tx1"/>
                            </a:solidFill>
                            <a:latin typeface="Arial"/>
                          </a:defRPr>
                        </a:lvl6pPr>
                        <a:lvl7pPr marL="3655589" algn="l" defTabSz="609265" rtl="0" eaLnBrk="1" latinLnBrk="0" hangingPunct="1">
                          <a:defRPr sz="2398" kern="1200">
                            <a:solidFill>
                              <a:schemeClr val="tx1"/>
                            </a:solidFill>
                            <a:latin typeface="Arial"/>
                          </a:defRPr>
                        </a:lvl7pPr>
                        <a:lvl8pPr marL="4264853" algn="l" defTabSz="609265" rtl="0" eaLnBrk="1" latinLnBrk="0" hangingPunct="1">
                          <a:defRPr sz="2398" kern="1200">
                            <a:solidFill>
                              <a:schemeClr val="tx1"/>
                            </a:solidFill>
                            <a:latin typeface="Arial"/>
                          </a:defRPr>
                        </a:lvl8pPr>
                        <a:lvl9pPr marL="4874118" algn="l" defTabSz="609265" rtl="0" eaLnBrk="1" latinLnBrk="0" hangingPunct="1">
                          <a:defRPr sz="2398" kern="1200">
                            <a:solidFill>
                              <a:schemeClr val="tx1"/>
                            </a:solidFill>
                            <a:latin typeface="Arial"/>
                          </a:defRPr>
                        </a:lvl9pPr>
                      </a:lstStyle>
                      <a:p>
                        <a:pPr marL="0" lvl="0" indent="0" algn="l" rtl="0">
                          <a:lnSpc>
                            <a:spcPct val="115000"/>
                          </a:lnSpc>
                          <a:spcBef>
                            <a:spcPts val="0"/>
                          </a:spcBef>
                          <a:spcAft>
                            <a:spcPts val="0"/>
                          </a:spcAft>
                          <a:buClr>
                            <a:schemeClr val="dk1"/>
                          </a:buClr>
                          <a:buSzPts val="1200"/>
                          <a:buFont typeface="Roboto"/>
                          <a:buNone/>
                        </a:pPr>
                        <a:r>
                          <a:rPr lang="en-US" sz="1600" dirty="0">
                            <a:solidFill>
                              <a:schemeClr val="dk1"/>
                            </a:solidFill>
                            <a:latin typeface="+mn-lt"/>
                            <a:ea typeface="Roboto"/>
                            <a:cs typeface="Roboto"/>
                            <a:sym typeface="Roboto"/>
                          </a:rPr>
                          <a:t>Stepparent will also report information on the FAFSA</a:t>
                        </a:r>
                        <a:endParaRPr sz="2500" dirty="0">
                          <a:latin typeface="+mn-lt"/>
                        </a:endParaRPr>
                      </a:p>
                    </a:txBody>
                    <a:tcPr marL="243833" marR="121900" marT="121900" marB="12190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lnTlToBr w="12700" cmpd="sng">
                        <a:noFill/>
                        <a:prstDash val="solid"/>
                      </a:lnTlToBr>
                      <a:lnBlToTr w="12700" cmpd="sng">
                        <a:noFill/>
                        <a:prstDash val="solid"/>
                      </a:lnBlToTr>
                      <a:solidFill>
                        <a:srgbClr val="E6E6E6"/>
                      </a:solidFill>
                    </a:tcPr>
                  </a:tc>
                  <a:extLst>
                    <a:ext uri="{0D108BD9-81ED-4DB2-BD59-A6C34878D82A}">
                      <a16:rowId xmlns:a16="http://schemas.microsoft.com/office/drawing/2014/main" val="10002"/>
                    </a:ext>
                  </a:extLst>
                </a:tr>
              </a:tbl>
            </a:graphicData>
          </a:graphic>
        </p:graphicFrame>
        <p:grpSp>
          <p:nvGrpSpPr>
            <p:cNvPr id="6" name="Group 5">
              <a:extLst>
                <a:ext uri="{FF2B5EF4-FFF2-40B4-BE49-F238E27FC236}">
                  <a16:creationId xmlns:a16="http://schemas.microsoft.com/office/drawing/2014/main" id="{AADD1935-DC79-5BAA-7AF9-5CDB98777C94}"/>
                </a:ext>
              </a:extLst>
            </p:cNvPr>
            <p:cNvGrpSpPr>
              <a:grpSpLocks noChangeAspect="1"/>
            </p:cNvGrpSpPr>
            <p:nvPr/>
          </p:nvGrpSpPr>
          <p:grpSpPr>
            <a:xfrm>
              <a:off x="1342626" y="5476026"/>
              <a:ext cx="1308042" cy="776493"/>
              <a:chOff x="5637212" y="2551050"/>
              <a:chExt cx="1541774" cy="915237"/>
            </a:xfrm>
          </p:grpSpPr>
          <p:pic>
            <p:nvPicPr>
              <p:cNvPr id="7" name="Graphic 6" descr="User with solid fill">
                <a:extLst>
                  <a:ext uri="{FF2B5EF4-FFF2-40B4-BE49-F238E27FC236}">
                    <a16:creationId xmlns:a16="http://schemas.microsoft.com/office/drawing/2014/main" id="{FEE98478-3515-57E4-03B1-DADA779A948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7212" y="2551887"/>
                <a:ext cx="914401" cy="914400"/>
              </a:xfrm>
              <a:prstGeom prst="rect">
                <a:avLst/>
              </a:prstGeom>
            </p:spPr>
          </p:pic>
          <p:pic>
            <p:nvPicPr>
              <p:cNvPr id="8" name="Graphic 7" descr="User with solid fill">
                <a:extLst>
                  <a:ext uri="{FF2B5EF4-FFF2-40B4-BE49-F238E27FC236}">
                    <a16:creationId xmlns:a16="http://schemas.microsoft.com/office/drawing/2014/main" id="{C4291A42-582E-73D2-F76C-2356D661AB0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64585" y="2551050"/>
                <a:ext cx="914401" cy="914399"/>
              </a:xfrm>
              <a:prstGeom prst="rect">
                <a:avLst/>
              </a:prstGeom>
            </p:spPr>
          </p:pic>
        </p:grpSp>
        <p:pic>
          <p:nvPicPr>
            <p:cNvPr id="9" name="Graphic 8" descr="User with solid fill">
              <a:extLst>
                <a:ext uri="{FF2B5EF4-FFF2-40B4-BE49-F238E27FC236}">
                  <a16:creationId xmlns:a16="http://schemas.microsoft.com/office/drawing/2014/main" id="{E8F4FC00-AA54-AEF0-54F0-0889DFF794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15133" y="5476026"/>
              <a:ext cx="775779" cy="775777"/>
            </a:xfrm>
            <a:prstGeom prst="rect">
              <a:avLst/>
            </a:prstGeom>
          </p:spPr>
        </p:pic>
        <p:pic>
          <p:nvPicPr>
            <p:cNvPr id="10" name="Graphic 9" descr="User with solid fill">
              <a:extLst>
                <a:ext uri="{FF2B5EF4-FFF2-40B4-BE49-F238E27FC236}">
                  <a16:creationId xmlns:a16="http://schemas.microsoft.com/office/drawing/2014/main" id="{6E7D48B4-5092-CC23-7020-58C7246ED64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58004" y="5476025"/>
              <a:ext cx="775777" cy="775777"/>
            </a:xfrm>
            <a:prstGeom prst="rect">
              <a:avLst/>
            </a:prstGeom>
          </p:spPr>
        </p:pic>
        <p:pic>
          <p:nvPicPr>
            <p:cNvPr id="11" name="Graphic 10" descr="House with solid fill">
              <a:extLst>
                <a:ext uri="{FF2B5EF4-FFF2-40B4-BE49-F238E27FC236}">
                  <a16:creationId xmlns:a16="http://schemas.microsoft.com/office/drawing/2014/main" id="{E7852992-4E8B-5391-234D-597802DD5C4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166952" y="3763123"/>
              <a:ext cx="788285" cy="719578"/>
            </a:xfrm>
            <a:prstGeom prst="rect">
              <a:avLst/>
            </a:prstGeom>
          </p:spPr>
        </p:pic>
        <p:pic>
          <p:nvPicPr>
            <p:cNvPr id="12" name="Graphic 11" descr="Money with solid fill">
              <a:extLst>
                <a:ext uri="{FF2B5EF4-FFF2-40B4-BE49-F238E27FC236}">
                  <a16:creationId xmlns:a16="http://schemas.microsoft.com/office/drawing/2014/main" id="{D5F90805-2B31-2510-2BB0-B2382848944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245822" y="3608488"/>
              <a:ext cx="914400" cy="914400"/>
            </a:xfrm>
            <a:prstGeom prst="rect">
              <a:avLst/>
            </a:prstGeom>
          </p:spPr>
        </p:pic>
        <p:grpSp>
          <p:nvGrpSpPr>
            <p:cNvPr id="23" name="Group 22">
              <a:extLst>
                <a:ext uri="{FF2B5EF4-FFF2-40B4-BE49-F238E27FC236}">
                  <a16:creationId xmlns:a16="http://schemas.microsoft.com/office/drawing/2014/main" id="{1AA3AB18-F38B-93DB-C0D3-7D4D758EFB73}"/>
                </a:ext>
              </a:extLst>
            </p:cNvPr>
            <p:cNvGrpSpPr/>
            <p:nvPr/>
          </p:nvGrpSpPr>
          <p:grpSpPr>
            <a:xfrm>
              <a:off x="7064263" y="3856151"/>
              <a:ext cx="836248" cy="533521"/>
              <a:chOff x="9345128" y="2527300"/>
              <a:chExt cx="836248" cy="533521"/>
            </a:xfrm>
            <a:noFill/>
          </p:grpSpPr>
          <p:sp>
            <p:nvSpPr>
              <p:cNvPr id="21" name="Flowchart: Connector 20">
                <a:extLst>
                  <a:ext uri="{FF2B5EF4-FFF2-40B4-BE49-F238E27FC236}">
                    <a16:creationId xmlns:a16="http://schemas.microsoft.com/office/drawing/2014/main" id="{1644A24C-A85F-F61E-C966-7FF56D99CC66}"/>
                  </a:ext>
                </a:extLst>
              </p:cNvPr>
              <p:cNvSpPr/>
              <p:nvPr/>
            </p:nvSpPr>
            <p:spPr>
              <a:xfrm>
                <a:off x="9345128" y="2527300"/>
                <a:ext cx="533460" cy="533521"/>
              </a:xfrm>
              <a:prstGeom prst="flowChartConnector">
                <a:avLst/>
              </a:prstGeom>
              <a:grpFill/>
              <a:ln w="762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66796F17-82DC-45B7-9644-C061F121935C}"/>
                  </a:ext>
                </a:extLst>
              </p:cNvPr>
              <p:cNvSpPr/>
              <p:nvPr/>
            </p:nvSpPr>
            <p:spPr>
              <a:xfrm>
                <a:off x="9647916" y="2527300"/>
                <a:ext cx="533460" cy="533521"/>
              </a:xfrm>
              <a:prstGeom prst="flowChartConnector">
                <a:avLst/>
              </a:prstGeom>
              <a:grpFill/>
              <a:ln w="762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0017E919-229A-B958-B6CE-4AC1E5FD19BC}"/>
                </a:ext>
              </a:extLst>
            </p:cNvPr>
            <p:cNvGrpSpPr/>
            <p:nvPr/>
          </p:nvGrpSpPr>
          <p:grpSpPr>
            <a:xfrm>
              <a:off x="941115" y="3856151"/>
              <a:ext cx="836248" cy="533521"/>
              <a:chOff x="342907" y="3805383"/>
              <a:chExt cx="836248" cy="533521"/>
            </a:xfrm>
          </p:grpSpPr>
          <p:sp>
            <p:nvSpPr>
              <p:cNvPr id="25" name="Flowchart: Connector 24">
                <a:extLst>
                  <a:ext uri="{FF2B5EF4-FFF2-40B4-BE49-F238E27FC236}">
                    <a16:creationId xmlns:a16="http://schemas.microsoft.com/office/drawing/2014/main" id="{8B6EB2EE-D9D4-4C25-23F8-36414FE80BD6}"/>
                  </a:ext>
                </a:extLst>
              </p:cNvPr>
              <p:cNvSpPr/>
              <p:nvPr/>
            </p:nvSpPr>
            <p:spPr>
              <a:xfrm>
                <a:off x="342907" y="3805383"/>
                <a:ext cx="533460" cy="533521"/>
              </a:xfrm>
              <a:prstGeom prst="flowChartConnector">
                <a:avLst/>
              </a:prstGeom>
              <a:noFill/>
              <a:ln w="762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Flowchart: Connector 25">
                <a:extLst>
                  <a:ext uri="{FF2B5EF4-FFF2-40B4-BE49-F238E27FC236}">
                    <a16:creationId xmlns:a16="http://schemas.microsoft.com/office/drawing/2014/main" id="{674B6E58-60A5-8121-24CC-FC875EE09D6F}"/>
                  </a:ext>
                </a:extLst>
              </p:cNvPr>
              <p:cNvSpPr/>
              <p:nvPr/>
            </p:nvSpPr>
            <p:spPr>
              <a:xfrm>
                <a:off x="645695" y="3805383"/>
                <a:ext cx="533460" cy="533521"/>
              </a:xfrm>
              <a:prstGeom prst="flowChartConnector">
                <a:avLst/>
              </a:prstGeom>
              <a:noFill/>
              <a:ln w="762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pic>
        <p:nvPicPr>
          <p:cNvPr id="3" name="Picture 2">
            <a:extLst>
              <a:ext uri="{FF2B5EF4-FFF2-40B4-BE49-F238E27FC236}">
                <a16:creationId xmlns:a16="http://schemas.microsoft.com/office/drawing/2014/main" id="{6311AAE8-FD5D-6B05-7512-1C7543F8E0F9}"/>
              </a:ext>
            </a:extLst>
          </p:cNvPr>
          <p:cNvPicPr>
            <a:picLocks noChangeAspect="1"/>
          </p:cNvPicPr>
          <p:nvPr/>
        </p:nvPicPr>
        <p:blipFill>
          <a:blip r:embed="rId13"/>
          <a:stretch>
            <a:fillRect/>
          </a:stretch>
        </p:blipFill>
        <p:spPr>
          <a:xfrm>
            <a:off x="8759375" y="5436824"/>
            <a:ext cx="780356" cy="774259"/>
          </a:xfrm>
          <a:prstGeom prst="rect">
            <a:avLst/>
          </a:prstGeom>
        </p:spPr>
      </p:pic>
    </p:spTree>
    <p:extLst>
      <p:ext uri="{BB962C8B-B14F-4D97-AF65-F5344CB8AC3E}">
        <p14:creationId xmlns:p14="http://schemas.microsoft.com/office/powerpoint/2010/main" val="25360650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D37C98-13BC-C926-78C4-3127FA814A6A}"/>
              </a:ext>
            </a:extLst>
          </p:cNvPr>
          <p:cNvSpPr>
            <a:spLocks noGrp="1"/>
          </p:cNvSpPr>
          <p:nvPr>
            <p:ph type="title"/>
          </p:nvPr>
        </p:nvSpPr>
        <p:spPr/>
        <p:txBody>
          <a:bodyPr/>
          <a:lstStyle/>
          <a:p>
            <a:r>
              <a:rPr lang="en-US" dirty="0"/>
              <a:t>Non-Financial Aid Parents</a:t>
            </a:r>
          </a:p>
        </p:txBody>
      </p:sp>
      <p:grpSp>
        <p:nvGrpSpPr>
          <p:cNvPr id="4" name="Group 3">
            <a:extLst>
              <a:ext uri="{FF2B5EF4-FFF2-40B4-BE49-F238E27FC236}">
                <a16:creationId xmlns:a16="http://schemas.microsoft.com/office/drawing/2014/main" id="{F1690516-273E-87D0-915E-87465AFA7056}"/>
              </a:ext>
            </a:extLst>
          </p:cNvPr>
          <p:cNvGrpSpPr>
            <a:grpSpLocks noChangeAspect="1"/>
          </p:cNvGrpSpPr>
          <p:nvPr/>
        </p:nvGrpSpPr>
        <p:grpSpPr>
          <a:xfrm>
            <a:off x="1381121" y="1596110"/>
            <a:ext cx="9422130" cy="5080308"/>
            <a:chOff x="1156970" y="1443918"/>
            <a:chExt cx="10080942" cy="5435533"/>
          </a:xfrm>
        </p:grpSpPr>
        <p:pic>
          <p:nvPicPr>
            <p:cNvPr id="5" name="Graphic 4" descr="House with solid fill">
              <a:extLst>
                <a:ext uri="{FF2B5EF4-FFF2-40B4-BE49-F238E27FC236}">
                  <a16:creationId xmlns:a16="http://schemas.microsoft.com/office/drawing/2014/main" id="{AC4F143E-7E8A-E6F4-6DE6-D2C1EE80897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48200" y="3983851"/>
              <a:ext cx="2895600" cy="2895600"/>
            </a:xfrm>
            <a:prstGeom prst="rect">
              <a:avLst/>
            </a:prstGeom>
          </p:spPr>
        </p:pic>
        <p:pic>
          <p:nvPicPr>
            <p:cNvPr id="6" name="Graphic 5" descr="User with solid fill">
              <a:extLst>
                <a:ext uri="{FF2B5EF4-FFF2-40B4-BE49-F238E27FC236}">
                  <a16:creationId xmlns:a16="http://schemas.microsoft.com/office/drawing/2014/main" id="{61478798-7551-9E7F-4289-D6B28A16C76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50696" y="2699435"/>
              <a:ext cx="1435100" cy="1435100"/>
            </a:xfrm>
            <a:prstGeom prst="rect">
              <a:avLst/>
            </a:prstGeom>
          </p:spPr>
        </p:pic>
        <p:sp>
          <p:nvSpPr>
            <p:cNvPr id="7" name="TextBox 6">
              <a:extLst>
                <a:ext uri="{FF2B5EF4-FFF2-40B4-BE49-F238E27FC236}">
                  <a16:creationId xmlns:a16="http://schemas.microsoft.com/office/drawing/2014/main" id="{19BB151D-76FD-E8D8-8A80-AD9800E44EE7}"/>
                </a:ext>
              </a:extLst>
            </p:cNvPr>
            <p:cNvSpPr txBox="1"/>
            <p:nvPr/>
          </p:nvSpPr>
          <p:spPr>
            <a:xfrm>
              <a:off x="1395095" y="4097634"/>
              <a:ext cx="2146301" cy="428086"/>
            </a:xfrm>
            <a:prstGeom prst="rect">
              <a:avLst/>
            </a:prstGeom>
            <a:noFill/>
          </p:spPr>
          <p:txBody>
            <a:bodyPr wrap="square" rtlCol="0">
              <a:spAutoFit/>
            </a:bodyPr>
            <a:lstStyle/>
            <a:p>
              <a:pPr defTabSz="914400" fontAlgn="auto">
                <a:spcBef>
                  <a:spcPts val="0"/>
                </a:spcBef>
                <a:spcAft>
                  <a:spcPts val="0"/>
                </a:spcAft>
                <a:defRPr/>
              </a:pPr>
              <a:r>
                <a:rPr lang="en-US" sz="2000" dirty="0">
                  <a:latin typeface="+mn-lt"/>
                  <a:ea typeface="+mn-ea"/>
                </a:rPr>
                <a:t>Grandparent</a:t>
              </a:r>
            </a:p>
          </p:txBody>
        </p:sp>
        <p:sp>
          <p:nvSpPr>
            <p:cNvPr id="8" name="TextBox 7">
              <a:extLst>
                <a:ext uri="{FF2B5EF4-FFF2-40B4-BE49-F238E27FC236}">
                  <a16:creationId xmlns:a16="http://schemas.microsoft.com/office/drawing/2014/main" id="{B4BAD288-3CAA-5330-B0D1-061A2101CF1A}"/>
                </a:ext>
              </a:extLst>
            </p:cNvPr>
            <p:cNvSpPr txBox="1"/>
            <p:nvPr/>
          </p:nvSpPr>
          <p:spPr>
            <a:xfrm>
              <a:off x="3231354" y="2914747"/>
              <a:ext cx="3090863" cy="428086"/>
            </a:xfrm>
            <a:prstGeom prst="rect">
              <a:avLst/>
            </a:prstGeom>
            <a:noFill/>
          </p:spPr>
          <p:txBody>
            <a:bodyPr wrap="square">
              <a:spAutoFit/>
            </a:bodyPr>
            <a:lstStyle/>
            <a:p>
              <a:pPr algn="ctr" defTabSz="914400" fontAlgn="auto">
                <a:spcBef>
                  <a:spcPts val="0"/>
                </a:spcBef>
                <a:spcAft>
                  <a:spcPts val="1000"/>
                </a:spcAft>
                <a:buClr>
                  <a:srgbClr val="9BCBEB"/>
                </a:buClr>
                <a:defRPr/>
              </a:pPr>
              <a:r>
                <a:rPr lang="en-US" sz="2000" dirty="0">
                  <a:latin typeface="+mn-lt"/>
                  <a:ea typeface="+mn-ea"/>
                </a:rPr>
                <a:t>Widowed Stepparent</a:t>
              </a:r>
            </a:p>
          </p:txBody>
        </p:sp>
        <p:sp>
          <p:nvSpPr>
            <p:cNvPr id="9" name="TextBox 8">
              <a:extLst>
                <a:ext uri="{FF2B5EF4-FFF2-40B4-BE49-F238E27FC236}">
                  <a16:creationId xmlns:a16="http://schemas.microsoft.com/office/drawing/2014/main" id="{8BC798F1-B7D2-381E-813F-F77DE4965041}"/>
                </a:ext>
              </a:extLst>
            </p:cNvPr>
            <p:cNvSpPr txBox="1"/>
            <p:nvPr/>
          </p:nvSpPr>
          <p:spPr>
            <a:xfrm>
              <a:off x="8250237" y="4097634"/>
              <a:ext cx="2987675" cy="428086"/>
            </a:xfrm>
            <a:prstGeom prst="rect">
              <a:avLst/>
            </a:prstGeom>
            <a:noFill/>
          </p:spPr>
          <p:txBody>
            <a:bodyPr wrap="square">
              <a:spAutoFit/>
            </a:bodyPr>
            <a:lstStyle/>
            <a:p>
              <a:pPr algn="ctr" defTabSz="914400" fontAlgn="auto">
                <a:spcBef>
                  <a:spcPts val="0"/>
                </a:spcBef>
                <a:spcAft>
                  <a:spcPts val="1000"/>
                </a:spcAft>
                <a:buClr>
                  <a:srgbClr val="9BCBEB"/>
                </a:buClr>
                <a:defRPr/>
              </a:pPr>
              <a:r>
                <a:rPr lang="en-US" sz="2000" dirty="0">
                  <a:latin typeface="+mn-lt"/>
                  <a:ea typeface="+mn-ea"/>
                </a:rPr>
                <a:t>Foster Parent</a:t>
              </a:r>
            </a:p>
          </p:txBody>
        </p:sp>
        <p:sp>
          <p:nvSpPr>
            <p:cNvPr id="10" name="TextBox 9">
              <a:extLst>
                <a:ext uri="{FF2B5EF4-FFF2-40B4-BE49-F238E27FC236}">
                  <a16:creationId xmlns:a16="http://schemas.microsoft.com/office/drawing/2014/main" id="{DF584387-A791-0357-F1C2-33FB13B8B737}"/>
                </a:ext>
              </a:extLst>
            </p:cNvPr>
            <p:cNvSpPr txBox="1"/>
            <p:nvPr/>
          </p:nvSpPr>
          <p:spPr>
            <a:xfrm>
              <a:off x="8777603" y="6123801"/>
              <a:ext cx="2257427" cy="428086"/>
            </a:xfrm>
            <a:prstGeom prst="rect">
              <a:avLst/>
            </a:prstGeom>
            <a:noFill/>
          </p:spPr>
          <p:txBody>
            <a:bodyPr wrap="square">
              <a:spAutoFit/>
            </a:bodyPr>
            <a:lstStyle/>
            <a:p>
              <a:pPr algn="ctr" defTabSz="914400" fontAlgn="auto">
                <a:spcBef>
                  <a:spcPts val="0"/>
                </a:spcBef>
                <a:spcAft>
                  <a:spcPts val="1000"/>
                </a:spcAft>
                <a:buClr>
                  <a:srgbClr val="9BCBEB"/>
                </a:buClr>
                <a:defRPr/>
              </a:pPr>
              <a:r>
                <a:rPr lang="en-US" sz="2000" dirty="0">
                  <a:latin typeface="+mn-lt"/>
                  <a:ea typeface="+mn-ea"/>
                </a:rPr>
                <a:t>Legal Guardian</a:t>
              </a:r>
            </a:p>
          </p:txBody>
        </p:sp>
        <p:sp>
          <p:nvSpPr>
            <p:cNvPr id="11" name="TextBox 10">
              <a:extLst>
                <a:ext uri="{FF2B5EF4-FFF2-40B4-BE49-F238E27FC236}">
                  <a16:creationId xmlns:a16="http://schemas.microsoft.com/office/drawing/2014/main" id="{CA209CC0-07A3-A26B-590B-1293FBEE3016}"/>
                </a:ext>
              </a:extLst>
            </p:cNvPr>
            <p:cNvSpPr txBox="1"/>
            <p:nvPr/>
          </p:nvSpPr>
          <p:spPr>
            <a:xfrm>
              <a:off x="6469855" y="2882733"/>
              <a:ext cx="2143126" cy="428086"/>
            </a:xfrm>
            <a:prstGeom prst="rect">
              <a:avLst/>
            </a:prstGeom>
            <a:noFill/>
          </p:spPr>
          <p:txBody>
            <a:bodyPr wrap="square">
              <a:spAutoFit/>
            </a:bodyPr>
            <a:lstStyle/>
            <a:p>
              <a:pPr algn="ctr" defTabSz="914400" fontAlgn="auto">
                <a:spcBef>
                  <a:spcPts val="0"/>
                </a:spcBef>
                <a:spcAft>
                  <a:spcPts val="1000"/>
                </a:spcAft>
                <a:buClr>
                  <a:srgbClr val="9BCBEB"/>
                </a:buClr>
                <a:defRPr/>
              </a:pPr>
              <a:r>
                <a:rPr lang="en-US" sz="2000" dirty="0">
                  <a:latin typeface="+mn-lt"/>
                  <a:ea typeface="+mn-ea"/>
                </a:rPr>
                <a:t>Sibling</a:t>
              </a:r>
            </a:p>
          </p:txBody>
        </p:sp>
        <p:sp>
          <p:nvSpPr>
            <p:cNvPr id="12" name="TextBox 11">
              <a:extLst>
                <a:ext uri="{FF2B5EF4-FFF2-40B4-BE49-F238E27FC236}">
                  <a16:creationId xmlns:a16="http://schemas.microsoft.com/office/drawing/2014/main" id="{71416F86-276F-228E-8798-D20D61DCF2A4}"/>
                </a:ext>
              </a:extLst>
            </p:cNvPr>
            <p:cNvSpPr txBox="1"/>
            <p:nvPr/>
          </p:nvSpPr>
          <p:spPr>
            <a:xfrm>
              <a:off x="1156970" y="6040904"/>
              <a:ext cx="2622551" cy="428086"/>
            </a:xfrm>
            <a:prstGeom prst="rect">
              <a:avLst/>
            </a:prstGeom>
            <a:noFill/>
          </p:spPr>
          <p:txBody>
            <a:bodyPr wrap="square">
              <a:spAutoFit/>
            </a:bodyPr>
            <a:lstStyle/>
            <a:p>
              <a:pPr algn="ctr" defTabSz="914400" fontAlgn="auto">
                <a:spcBef>
                  <a:spcPts val="0"/>
                </a:spcBef>
                <a:spcAft>
                  <a:spcPts val="1000"/>
                </a:spcAft>
                <a:buClr>
                  <a:srgbClr val="9BCBEB"/>
                </a:buClr>
                <a:defRPr/>
              </a:pPr>
              <a:r>
                <a:rPr lang="en-US" sz="2000" dirty="0">
                  <a:latin typeface="+mn-lt"/>
                  <a:ea typeface="+mn-ea"/>
                </a:rPr>
                <a:t>Extended Family</a:t>
              </a:r>
            </a:p>
          </p:txBody>
        </p:sp>
        <p:pic>
          <p:nvPicPr>
            <p:cNvPr id="13" name="Graphic 12" descr="User with solid fill">
              <a:extLst>
                <a:ext uri="{FF2B5EF4-FFF2-40B4-BE49-F238E27FC236}">
                  <a16:creationId xmlns:a16="http://schemas.microsoft.com/office/drawing/2014/main" id="{CD59FED4-BE09-0214-383B-EE00D39E3E2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008756" y="1461898"/>
              <a:ext cx="1435100" cy="1435100"/>
            </a:xfrm>
            <a:prstGeom prst="rect">
              <a:avLst/>
            </a:prstGeom>
          </p:spPr>
        </p:pic>
        <p:pic>
          <p:nvPicPr>
            <p:cNvPr id="14" name="Graphic 13" descr="User with solid fill">
              <a:extLst>
                <a:ext uri="{FF2B5EF4-FFF2-40B4-BE49-F238E27FC236}">
                  <a16:creationId xmlns:a16="http://schemas.microsoft.com/office/drawing/2014/main" id="{0AF99713-DAF0-908F-244C-0E6145E8063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750696" y="4688701"/>
              <a:ext cx="1435100" cy="1435100"/>
            </a:xfrm>
            <a:prstGeom prst="rect">
              <a:avLst/>
            </a:prstGeom>
          </p:spPr>
        </p:pic>
        <p:pic>
          <p:nvPicPr>
            <p:cNvPr id="15" name="Graphic 14" descr="User with solid fill">
              <a:extLst>
                <a:ext uri="{FF2B5EF4-FFF2-40B4-BE49-F238E27FC236}">
                  <a16:creationId xmlns:a16="http://schemas.microsoft.com/office/drawing/2014/main" id="{3C5E9CA1-FC3C-A50E-8DB4-F05F53CBDC5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026525" y="2717284"/>
              <a:ext cx="1435100" cy="1435100"/>
            </a:xfrm>
            <a:prstGeom prst="rect">
              <a:avLst/>
            </a:prstGeom>
          </p:spPr>
        </p:pic>
        <p:pic>
          <p:nvPicPr>
            <p:cNvPr id="16" name="Graphic 15" descr="User with solid fill">
              <a:extLst>
                <a:ext uri="{FF2B5EF4-FFF2-40B4-BE49-F238E27FC236}">
                  <a16:creationId xmlns:a16="http://schemas.microsoft.com/office/drawing/2014/main" id="{4EE7FCCF-EC9E-1328-C3AB-37672BA25CC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764337" y="1443918"/>
              <a:ext cx="1435100" cy="1435100"/>
            </a:xfrm>
            <a:prstGeom prst="rect">
              <a:avLst/>
            </a:prstGeom>
          </p:spPr>
        </p:pic>
        <p:pic>
          <p:nvPicPr>
            <p:cNvPr id="17" name="Graphic 16" descr="User with solid fill">
              <a:extLst>
                <a:ext uri="{FF2B5EF4-FFF2-40B4-BE49-F238E27FC236}">
                  <a16:creationId xmlns:a16="http://schemas.microsoft.com/office/drawing/2014/main" id="{03B4A493-CE72-ABC8-7638-B9B9F8C13A1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144000" y="4851400"/>
              <a:ext cx="1435100" cy="1435100"/>
            </a:xfrm>
            <a:prstGeom prst="rect">
              <a:avLst/>
            </a:prstGeom>
          </p:spPr>
        </p:pic>
        <p:cxnSp>
          <p:nvCxnSpPr>
            <p:cNvPr id="18" name="Google Shape;5420;p40">
              <a:extLst>
                <a:ext uri="{FF2B5EF4-FFF2-40B4-BE49-F238E27FC236}">
                  <a16:creationId xmlns:a16="http://schemas.microsoft.com/office/drawing/2014/main" id="{14554E4B-72F6-05E7-5875-05CF526C68E7}"/>
                </a:ext>
              </a:extLst>
            </p:cNvPr>
            <p:cNvCxnSpPr>
              <a:cxnSpLocks/>
            </p:cNvCxnSpPr>
            <p:nvPr/>
          </p:nvCxnSpPr>
          <p:spPr>
            <a:xfrm>
              <a:off x="3383296" y="4019236"/>
              <a:ext cx="1393490" cy="766084"/>
            </a:xfrm>
            <a:prstGeom prst="straightConnector1">
              <a:avLst/>
            </a:prstGeom>
            <a:noFill/>
            <a:ln w="57150" cap="flat" cmpd="sng">
              <a:solidFill>
                <a:schemeClr val="accent6"/>
              </a:solidFill>
              <a:prstDash val="solid"/>
              <a:round/>
              <a:headEnd type="oval" w="med" len="med"/>
              <a:tailEnd type="none" w="med" len="med"/>
            </a:ln>
          </p:spPr>
        </p:cxnSp>
        <p:cxnSp>
          <p:nvCxnSpPr>
            <p:cNvPr id="19" name="Google Shape;5420;p40">
              <a:extLst>
                <a:ext uri="{FF2B5EF4-FFF2-40B4-BE49-F238E27FC236}">
                  <a16:creationId xmlns:a16="http://schemas.microsoft.com/office/drawing/2014/main" id="{4F728185-7F0A-0ECD-185C-2755B3E066A2}"/>
                </a:ext>
              </a:extLst>
            </p:cNvPr>
            <p:cNvCxnSpPr>
              <a:cxnSpLocks/>
            </p:cNvCxnSpPr>
            <p:nvPr/>
          </p:nvCxnSpPr>
          <p:spPr>
            <a:xfrm>
              <a:off x="5073052" y="3504437"/>
              <a:ext cx="484240" cy="820081"/>
            </a:xfrm>
            <a:prstGeom prst="straightConnector1">
              <a:avLst/>
            </a:prstGeom>
            <a:noFill/>
            <a:ln w="57150" cap="flat" cmpd="sng">
              <a:solidFill>
                <a:schemeClr val="accent5"/>
              </a:solidFill>
              <a:prstDash val="solid"/>
              <a:round/>
              <a:headEnd type="oval" w="med" len="med"/>
              <a:tailEnd type="none" w="med" len="med"/>
            </a:ln>
          </p:spPr>
        </p:cxnSp>
        <p:cxnSp>
          <p:nvCxnSpPr>
            <p:cNvPr id="20" name="Google Shape;5420;p40">
              <a:extLst>
                <a:ext uri="{FF2B5EF4-FFF2-40B4-BE49-F238E27FC236}">
                  <a16:creationId xmlns:a16="http://schemas.microsoft.com/office/drawing/2014/main" id="{5D72F709-617D-EA93-7A8E-37269E98B3B8}"/>
                </a:ext>
              </a:extLst>
            </p:cNvPr>
            <p:cNvCxnSpPr>
              <a:cxnSpLocks/>
            </p:cNvCxnSpPr>
            <p:nvPr/>
          </p:nvCxnSpPr>
          <p:spPr>
            <a:xfrm flipH="1">
              <a:off x="6848996" y="3578753"/>
              <a:ext cx="450057" cy="654364"/>
            </a:xfrm>
            <a:prstGeom prst="straightConnector1">
              <a:avLst/>
            </a:prstGeom>
            <a:noFill/>
            <a:ln w="57150" cap="flat" cmpd="sng">
              <a:solidFill>
                <a:schemeClr val="accent4"/>
              </a:solidFill>
              <a:prstDash val="solid"/>
              <a:round/>
              <a:headEnd type="oval" w="med" len="med"/>
              <a:tailEnd type="none" w="med" len="med"/>
            </a:ln>
          </p:spPr>
        </p:cxnSp>
        <p:cxnSp>
          <p:nvCxnSpPr>
            <p:cNvPr id="21" name="Google Shape;5420;p40">
              <a:extLst>
                <a:ext uri="{FF2B5EF4-FFF2-40B4-BE49-F238E27FC236}">
                  <a16:creationId xmlns:a16="http://schemas.microsoft.com/office/drawing/2014/main" id="{B9F6E881-7D82-490F-BB8B-8BE172B782FB}"/>
                </a:ext>
              </a:extLst>
            </p:cNvPr>
            <p:cNvCxnSpPr>
              <a:cxnSpLocks/>
            </p:cNvCxnSpPr>
            <p:nvPr/>
          </p:nvCxnSpPr>
          <p:spPr>
            <a:xfrm>
              <a:off x="3412493" y="5577701"/>
              <a:ext cx="994407" cy="0"/>
            </a:xfrm>
            <a:prstGeom prst="straightConnector1">
              <a:avLst/>
            </a:prstGeom>
            <a:noFill/>
            <a:ln w="57150" cap="flat" cmpd="sng">
              <a:solidFill>
                <a:schemeClr val="accent1"/>
              </a:solidFill>
              <a:prstDash val="solid"/>
              <a:round/>
              <a:headEnd type="oval" w="med" len="med"/>
              <a:tailEnd type="none" w="med" len="med"/>
            </a:ln>
          </p:spPr>
        </p:cxnSp>
        <p:cxnSp>
          <p:nvCxnSpPr>
            <p:cNvPr id="22" name="Google Shape;5420;p40">
              <a:extLst>
                <a:ext uri="{FF2B5EF4-FFF2-40B4-BE49-F238E27FC236}">
                  <a16:creationId xmlns:a16="http://schemas.microsoft.com/office/drawing/2014/main" id="{25E18720-2BC8-E648-BFEC-0719DE1D0819}"/>
                </a:ext>
              </a:extLst>
            </p:cNvPr>
            <p:cNvCxnSpPr>
              <a:cxnSpLocks/>
            </p:cNvCxnSpPr>
            <p:nvPr/>
          </p:nvCxnSpPr>
          <p:spPr>
            <a:xfrm flipH="1">
              <a:off x="7353741" y="4152384"/>
              <a:ext cx="1296864" cy="563918"/>
            </a:xfrm>
            <a:prstGeom prst="straightConnector1">
              <a:avLst/>
            </a:prstGeom>
            <a:noFill/>
            <a:ln w="57150" cap="flat" cmpd="sng">
              <a:solidFill>
                <a:schemeClr val="accent3">
                  <a:lumMod val="75000"/>
                </a:schemeClr>
              </a:solidFill>
              <a:prstDash val="solid"/>
              <a:round/>
              <a:headEnd type="oval" w="med" len="med"/>
              <a:tailEnd type="none" w="med" len="med"/>
            </a:ln>
          </p:spPr>
        </p:cxnSp>
        <p:cxnSp>
          <p:nvCxnSpPr>
            <p:cNvPr id="23" name="Google Shape;5420;p40">
              <a:extLst>
                <a:ext uri="{FF2B5EF4-FFF2-40B4-BE49-F238E27FC236}">
                  <a16:creationId xmlns:a16="http://schemas.microsoft.com/office/drawing/2014/main" id="{CA9B4A2C-8CF7-9F3E-CA4B-691658F08F51}"/>
                </a:ext>
              </a:extLst>
            </p:cNvPr>
            <p:cNvCxnSpPr>
              <a:cxnSpLocks/>
            </p:cNvCxnSpPr>
            <p:nvPr/>
          </p:nvCxnSpPr>
          <p:spPr>
            <a:xfrm flipH="1">
              <a:off x="7551539" y="5547885"/>
              <a:ext cx="1099066" cy="0"/>
            </a:xfrm>
            <a:prstGeom prst="straightConnector1">
              <a:avLst/>
            </a:prstGeom>
            <a:noFill/>
            <a:ln w="57150" cap="flat" cmpd="sng">
              <a:solidFill>
                <a:srgbClr val="69BE28"/>
              </a:solidFill>
              <a:prstDash val="solid"/>
              <a:round/>
              <a:headEnd type="oval" w="med" len="med"/>
              <a:tailEnd type="none" w="med" len="med"/>
            </a:ln>
          </p:spPr>
        </p:cxnSp>
      </p:grpSp>
    </p:spTree>
    <p:extLst>
      <p:ext uri="{BB962C8B-B14F-4D97-AF65-F5344CB8AC3E}">
        <p14:creationId xmlns:p14="http://schemas.microsoft.com/office/powerpoint/2010/main" val="22985288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425493F-7D4E-07D4-E55B-F2DF975C825C}"/>
              </a:ext>
            </a:extLst>
          </p:cNvPr>
          <p:cNvSpPr>
            <a:spLocks noGrp="1"/>
          </p:cNvSpPr>
          <p:nvPr>
            <p:ph sz="quarter" idx="11"/>
          </p:nvPr>
        </p:nvSpPr>
        <p:spPr>
          <a:xfrm>
            <a:off x="483534" y="3128736"/>
            <a:ext cx="11224151" cy="1041330"/>
          </a:xfrm>
        </p:spPr>
        <p:txBody>
          <a:bodyPr/>
          <a:lstStyle/>
          <a:p>
            <a:pPr marL="41275" indent="0">
              <a:buNone/>
            </a:pPr>
            <a:r>
              <a:rPr lang="en-US" dirty="0">
                <a:solidFill>
                  <a:schemeClr val="accent4"/>
                </a:solidFill>
                <a:hlinkClick r:id="rId2"/>
              </a:rPr>
              <a:t>https://studentaid.gov/fafsa-apply/parents</a:t>
            </a:r>
            <a:r>
              <a:rPr lang="en-US" dirty="0">
                <a:solidFill>
                  <a:schemeClr val="accent4"/>
                </a:solidFill>
              </a:rPr>
              <a:t> </a:t>
            </a:r>
          </a:p>
        </p:txBody>
      </p:sp>
      <p:sp>
        <p:nvSpPr>
          <p:cNvPr id="3" name="Title 2">
            <a:extLst>
              <a:ext uri="{FF2B5EF4-FFF2-40B4-BE49-F238E27FC236}">
                <a16:creationId xmlns:a16="http://schemas.microsoft.com/office/drawing/2014/main" id="{5680408B-1299-BBA1-6CEB-38872A096BEF}"/>
              </a:ext>
            </a:extLst>
          </p:cNvPr>
          <p:cNvSpPr>
            <a:spLocks noGrp="1"/>
          </p:cNvSpPr>
          <p:nvPr>
            <p:ph type="title"/>
          </p:nvPr>
        </p:nvSpPr>
        <p:spPr/>
        <p:txBody>
          <a:bodyPr/>
          <a:lstStyle/>
          <a:p>
            <a:r>
              <a:rPr lang="en-US" dirty="0"/>
              <a:t>Online Parent Wizard</a:t>
            </a:r>
          </a:p>
        </p:txBody>
      </p:sp>
    </p:spTree>
    <p:extLst>
      <p:ext uri="{BB962C8B-B14F-4D97-AF65-F5344CB8AC3E}">
        <p14:creationId xmlns:p14="http://schemas.microsoft.com/office/powerpoint/2010/main" val="9091489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3BC787-EDB7-73FE-9317-63A7F416E47D}"/>
              </a:ext>
            </a:extLst>
          </p:cNvPr>
          <p:cNvSpPr>
            <a:spLocks noGrp="1"/>
          </p:cNvSpPr>
          <p:nvPr>
            <p:ph type="title"/>
          </p:nvPr>
        </p:nvSpPr>
        <p:spPr/>
        <p:txBody>
          <a:bodyPr/>
          <a:lstStyle/>
          <a:p>
            <a:r>
              <a:rPr lang="en-US" dirty="0"/>
              <a:t>Federal Pell Grant Eligibility</a:t>
            </a:r>
          </a:p>
        </p:txBody>
      </p:sp>
      <p:graphicFrame>
        <p:nvGraphicFramePr>
          <p:cNvPr id="4" name="Table 7">
            <a:extLst>
              <a:ext uri="{FF2B5EF4-FFF2-40B4-BE49-F238E27FC236}">
                <a16:creationId xmlns:a16="http://schemas.microsoft.com/office/drawing/2014/main" id="{359A9831-8859-BD0E-3D9B-8D27091B6F22}"/>
              </a:ext>
            </a:extLst>
          </p:cNvPr>
          <p:cNvGraphicFramePr>
            <a:graphicFrameLocks noGrp="1"/>
          </p:cNvGraphicFramePr>
          <p:nvPr>
            <p:extLst>
              <p:ext uri="{D42A27DB-BD31-4B8C-83A1-F6EECF244321}">
                <p14:modId xmlns:p14="http://schemas.microsoft.com/office/powerpoint/2010/main" val="3322272854"/>
              </p:ext>
            </p:extLst>
          </p:nvPr>
        </p:nvGraphicFramePr>
        <p:xfrm>
          <a:off x="1211862" y="2063441"/>
          <a:ext cx="9767496" cy="3952143"/>
        </p:xfrm>
        <a:graphic>
          <a:graphicData uri="http://schemas.openxmlformats.org/drawingml/2006/table">
            <a:tbl>
              <a:tblPr firstRow="1" bandRow="1"/>
              <a:tblGrid>
                <a:gridCol w="2441874">
                  <a:extLst>
                    <a:ext uri="{9D8B030D-6E8A-4147-A177-3AD203B41FA5}">
                      <a16:colId xmlns:a16="http://schemas.microsoft.com/office/drawing/2014/main" val="2714900043"/>
                    </a:ext>
                  </a:extLst>
                </a:gridCol>
                <a:gridCol w="2441874">
                  <a:extLst>
                    <a:ext uri="{9D8B030D-6E8A-4147-A177-3AD203B41FA5}">
                      <a16:colId xmlns:a16="http://schemas.microsoft.com/office/drawing/2014/main" val="1591135445"/>
                    </a:ext>
                  </a:extLst>
                </a:gridCol>
                <a:gridCol w="2441874">
                  <a:extLst>
                    <a:ext uri="{9D8B030D-6E8A-4147-A177-3AD203B41FA5}">
                      <a16:colId xmlns:a16="http://schemas.microsoft.com/office/drawing/2014/main" val="3636399935"/>
                    </a:ext>
                  </a:extLst>
                </a:gridCol>
                <a:gridCol w="2441874">
                  <a:extLst>
                    <a:ext uri="{9D8B030D-6E8A-4147-A177-3AD203B41FA5}">
                      <a16:colId xmlns:a16="http://schemas.microsoft.com/office/drawing/2014/main" val="1087520272"/>
                    </a:ext>
                  </a:extLst>
                </a:gridCol>
              </a:tblGrid>
              <a:tr h="789265">
                <a:tc gridSpan="4">
                  <a:txBody>
                    <a:bodyPr/>
                    <a:lstStyle>
                      <a:lvl1pPr marL="0" algn="l" defTabSz="609265" rtl="0" eaLnBrk="1" latinLnBrk="0" hangingPunct="1">
                        <a:defRPr sz="2398" b="1" kern="1200">
                          <a:solidFill>
                            <a:schemeClr val="lt1"/>
                          </a:solidFill>
                          <a:latin typeface="Calibri" panose="020F0502020204030204"/>
                        </a:defRPr>
                      </a:lvl1pPr>
                      <a:lvl2pPr marL="609265" algn="l" defTabSz="609265" rtl="0" eaLnBrk="1" latinLnBrk="0" hangingPunct="1">
                        <a:defRPr sz="2398" b="1" kern="1200">
                          <a:solidFill>
                            <a:schemeClr val="lt1"/>
                          </a:solidFill>
                          <a:latin typeface="Calibri" panose="020F0502020204030204"/>
                        </a:defRPr>
                      </a:lvl2pPr>
                      <a:lvl3pPr marL="1218529" algn="l" defTabSz="609265" rtl="0" eaLnBrk="1" latinLnBrk="0" hangingPunct="1">
                        <a:defRPr sz="2398" b="1" kern="1200">
                          <a:solidFill>
                            <a:schemeClr val="lt1"/>
                          </a:solidFill>
                          <a:latin typeface="Calibri" panose="020F0502020204030204"/>
                        </a:defRPr>
                      </a:lvl3pPr>
                      <a:lvl4pPr marL="1827794" algn="l" defTabSz="609265" rtl="0" eaLnBrk="1" latinLnBrk="0" hangingPunct="1">
                        <a:defRPr sz="2398" b="1" kern="1200">
                          <a:solidFill>
                            <a:schemeClr val="lt1"/>
                          </a:solidFill>
                          <a:latin typeface="Calibri" panose="020F0502020204030204"/>
                        </a:defRPr>
                      </a:lvl4pPr>
                      <a:lvl5pPr marL="2437059" algn="l" defTabSz="609265" rtl="0" eaLnBrk="1" latinLnBrk="0" hangingPunct="1">
                        <a:defRPr sz="2398" b="1" kern="1200">
                          <a:solidFill>
                            <a:schemeClr val="lt1"/>
                          </a:solidFill>
                          <a:latin typeface="Calibri" panose="020F0502020204030204"/>
                        </a:defRPr>
                      </a:lvl5pPr>
                      <a:lvl6pPr marL="3046324" algn="l" defTabSz="609265" rtl="0" eaLnBrk="1" latinLnBrk="0" hangingPunct="1">
                        <a:defRPr sz="2398" b="1" kern="1200">
                          <a:solidFill>
                            <a:schemeClr val="lt1"/>
                          </a:solidFill>
                          <a:latin typeface="Calibri" panose="020F0502020204030204"/>
                        </a:defRPr>
                      </a:lvl6pPr>
                      <a:lvl7pPr marL="3655589" algn="l" defTabSz="609265" rtl="0" eaLnBrk="1" latinLnBrk="0" hangingPunct="1">
                        <a:defRPr sz="2398" b="1" kern="1200">
                          <a:solidFill>
                            <a:schemeClr val="lt1"/>
                          </a:solidFill>
                          <a:latin typeface="Calibri" panose="020F0502020204030204"/>
                        </a:defRPr>
                      </a:lvl7pPr>
                      <a:lvl8pPr marL="4264853" algn="l" defTabSz="609265" rtl="0" eaLnBrk="1" latinLnBrk="0" hangingPunct="1">
                        <a:defRPr sz="2398" b="1" kern="1200">
                          <a:solidFill>
                            <a:schemeClr val="lt1"/>
                          </a:solidFill>
                          <a:latin typeface="Calibri" panose="020F0502020204030204"/>
                        </a:defRPr>
                      </a:lvl8pPr>
                      <a:lvl9pPr marL="4874118" algn="l" defTabSz="609265" rtl="0" eaLnBrk="1" latinLnBrk="0" hangingPunct="1">
                        <a:defRPr sz="2398" b="1" kern="1200">
                          <a:solidFill>
                            <a:schemeClr val="lt1"/>
                          </a:solidFill>
                          <a:latin typeface="Calibri" panose="020F0502020204030204"/>
                        </a:defRPr>
                      </a:lvl9pPr>
                    </a:lstStyle>
                    <a:p>
                      <a:pPr algn="ctr"/>
                      <a:r>
                        <a:rPr lang="en-US" sz="3600" dirty="0">
                          <a:latin typeface="+mn-lt"/>
                        </a:rPr>
                        <a:t>Single-Parent Family 2025-26</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accent2"/>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42738635"/>
                  </a:ext>
                </a:extLst>
              </a:tr>
              <a:tr h="909398">
                <a:tc>
                  <a:txBody>
                    <a:bodyPr/>
                    <a:lstStyle>
                      <a:lvl1pPr marL="0" algn="l" defTabSz="609265" rtl="0" eaLnBrk="1" latinLnBrk="0" hangingPunct="1">
                        <a:defRPr sz="2398" kern="1200">
                          <a:solidFill>
                            <a:schemeClr val="dk1"/>
                          </a:solidFill>
                          <a:latin typeface="Calibri" panose="020F0502020204030204"/>
                        </a:defRPr>
                      </a:lvl1pPr>
                      <a:lvl2pPr marL="609265" algn="l" defTabSz="609265" rtl="0" eaLnBrk="1" latinLnBrk="0" hangingPunct="1">
                        <a:defRPr sz="2398" kern="1200">
                          <a:solidFill>
                            <a:schemeClr val="dk1"/>
                          </a:solidFill>
                          <a:latin typeface="Calibri" panose="020F0502020204030204"/>
                        </a:defRPr>
                      </a:lvl2pPr>
                      <a:lvl3pPr marL="1218529" algn="l" defTabSz="609265" rtl="0" eaLnBrk="1" latinLnBrk="0" hangingPunct="1">
                        <a:defRPr sz="2398" kern="1200">
                          <a:solidFill>
                            <a:schemeClr val="dk1"/>
                          </a:solidFill>
                          <a:latin typeface="Calibri" panose="020F0502020204030204"/>
                        </a:defRPr>
                      </a:lvl3pPr>
                      <a:lvl4pPr marL="1827794" algn="l" defTabSz="609265" rtl="0" eaLnBrk="1" latinLnBrk="0" hangingPunct="1">
                        <a:defRPr sz="2398" kern="1200">
                          <a:solidFill>
                            <a:schemeClr val="dk1"/>
                          </a:solidFill>
                          <a:latin typeface="Calibri" panose="020F0502020204030204"/>
                        </a:defRPr>
                      </a:lvl4pPr>
                      <a:lvl5pPr marL="2437059" algn="l" defTabSz="609265" rtl="0" eaLnBrk="1" latinLnBrk="0" hangingPunct="1">
                        <a:defRPr sz="2398" kern="1200">
                          <a:solidFill>
                            <a:schemeClr val="dk1"/>
                          </a:solidFill>
                          <a:latin typeface="Calibri" panose="020F0502020204030204"/>
                        </a:defRPr>
                      </a:lvl5pPr>
                      <a:lvl6pPr marL="3046324" algn="l" defTabSz="609265" rtl="0" eaLnBrk="1" latinLnBrk="0" hangingPunct="1">
                        <a:defRPr sz="2398" kern="1200">
                          <a:solidFill>
                            <a:schemeClr val="dk1"/>
                          </a:solidFill>
                          <a:latin typeface="Calibri" panose="020F0502020204030204"/>
                        </a:defRPr>
                      </a:lvl6pPr>
                      <a:lvl7pPr marL="3655589" algn="l" defTabSz="609265" rtl="0" eaLnBrk="1" latinLnBrk="0" hangingPunct="1">
                        <a:defRPr sz="2398" kern="1200">
                          <a:solidFill>
                            <a:schemeClr val="dk1"/>
                          </a:solidFill>
                          <a:latin typeface="Calibri" panose="020F0502020204030204"/>
                        </a:defRPr>
                      </a:lvl7pPr>
                      <a:lvl8pPr marL="4264853" algn="l" defTabSz="609265" rtl="0" eaLnBrk="1" latinLnBrk="0" hangingPunct="1">
                        <a:defRPr sz="2398" kern="1200">
                          <a:solidFill>
                            <a:schemeClr val="dk1"/>
                          </a:solidFill>
                          <a:latin typeface="Calibri" panose="020F0502020204030204"/>
                        </a:defRPr>
                      </a:lvl8pPr>
                      <a:lvl9pPr marL="4874118" algn="l" defTabSz="609265" rtl="0" eaLnBrk="1" latinLnBrk="0" hangingPunct="1">
                        <a:defRPr sz="2398" kern="1200">
                          <a:solidFill>
                            <a:schemeClr val="dk1"/>
                          </a:solidFill>
                          <a:latin typeface="Calibri" panose="020F0502020204030204"/>
                        </a:defRPr>
                      </a:lvl9pPr>
                    </a:lstStyle>
                    <a:p>
                      <a:pPr algn="ctr"/>
                      <a:r>
                        <a:rPr lang="en-US" b="1" dirty="0">
                          <a:latin typeface="+mn-lt"/>
                        </a:rPr>
                        <a:t>Family Size</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2">
                        <a:alpha val="30000"/>
                      </a:schemeClr>
                    </a:solidFill>
                  </a:tcPr>
                </a:tc>
                <a:tc>
                  <a:txBody>
                    <a:bodyPr/>
                    <a:lstStyle>
                      <a:lvl1pPr marL="0" algn="l" defTabSz="609265" rtl="0" eaLnBrk="1" latinLnBrk="0" hangingPunct="1">
                        <a:defRPr sz="2398" kern="1200">
                          <a:solidFill>
                            <a:schemeClr val="dk1"/>
                          </a:solidFill>
                          <a:latin typeface="Calibri" panose="020F0502020204030204"/>
                        </a:defRPr>
                      </a:lvl1pPr>
                      <a:lvl2pPr marL="609265" algn="l" defTabSz="609265" rtl="0" eaLnBrk="1" latinLnBrk="0" hangingPunct="1">
                        <a:defRPr sz="2398" kern="1200">
                          <a:solidFill>
                            <a:schemeClr val="dk1"/>
                          </a:solidFill>
                          <a:latin typeface="Calibri" panose="020F0502020204030204"/>
                        </a:defRPr>
                      </a:lvl2pPr>
                      <a:lvl3pPr marL="1218529" algn="l" defTabSz="609265" rtl="0" eaLnBrk="1" latinLnBrk="0" hangingPunct="1">
                        <a:defRPr sz="2398" kern="1200">
                          <a:solidFill>
                            <a:schemeClr val="dk1"/>
                          </a:solidFill>
                          <a:latin typeface="Calibri" panose="020F0502020204030204"/>
                        </a:defRPr>
                      </a:lvl3pPr>
                      <a:lvl4pPr marL="1827794" algn="l" defTabSz="609265" rtl="0" eaLnBrk="1" latinLnBrk="0" hangingPunct="1">
                        <a:defRPr sz="2398" kern="1200">
                          <a:solidFill>
                            <a:schemeClr val="dk1"/>
                          </a:solidFill>
                          <a:latin typeface="Calibri" panose="020F0502020204030204"/>
                        </a:defRPr>
                      </a:lvl4pPr>
                      <a:lvl5pPr marL="2437059" algn="l" defTabSz="609265" rtl="0" eaLnBrk="1" latinLnBrk="0" hangingPunct="1">
                        <a:defRPr sz="2398" kern="1200">
                          <a:solidFill>
                            <a:schemeClr val="dk1"/>
                          </a:solidFill>
                          <a:latin typeface="Calibri" panose="020F0502020204030204"/>
                        </a:defRPr>
                      </a:lvl5pPr>
                      <a:lvl6pPr marL="3046324" algn="l" defTabSz="609265" rtl="0" eaLnBrk="1" latinLnBrk="0" hangingPunct="1">
                        <a:defRPr sz="2398" kern="1200">
                          <a:solidFill>
                            <a:schemeClr val="dk1"/>
                          </a:solidFill>
                          <a:latin typeface="Calibri" panose="020F0502020204030204"/>
                        </a:defRPr>
                      </a:lvl6pPr>
                      <a:lvl7pPr marL="3655589" algn="l" defTabSz="609265" rtl="0" eaLnBrk="1" latinLnBrk="0" hangingPunct="1">
                        <a:defRPr sz="2398" kern="1200">
                          <a:solidFill>
                            <a:schemeClr val="dk1"/>
                          </a:solidFill>
                          <a:latin typeface="Calibri" panose="020F0502020204030204"/>
                        </a:defRPr>
                      </a:lvl7pPr>
                      <a:lvl8pPr marL="4264853" algn="l" defTabSz="609265" rtl="0" eaLnBrk="1" latinLnBrk="0" hangingPunct="1">
                        <a:defRPr sz="2398" kern="1200">
                          <a:solidFill>
                            <a:schemeClr val="dk1"/>
                          </a:solidFill>
                          <a:latin typeface="Calibri" panose="020F0502020204030204"/>
                        </a:defRPr>
                      </a:lvl8pPr>
                      <a:lvl9pPr marL="4874118" algn="l" defTabSz="609265" rtl="0" eaLnBrk="1" latinLnBrk="0" hangingPunct="1">
                        <a:defRPr sz="2398" kern="1200">
                          <a:solidFill>
                            <a:schemeClr val="dk1"/>
                          </a:solidFill>
                          <a:latin typeface="Calibri" panose="020F0502020204030204"/>
                        </a:defRPr>
                      </a:lvl9pPr>
                    </a:lstStyle>
                    <a:p>
                      <a:pPr algn="ctr"/>
                      <a:r>
                        <a:rPr lang="en-US" sz="2400" b="1" dirty="0">
                          <a:latin typeface="+mn-lt"/>
                        </a:rPr>
                        <a:t>Maximum Pell Eligibility</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2">
                        <a:alpha val="30000"/>
                      </a:schemeClr>
                    </a:solidFill>
                  </a:tcPr>
                </a:tc>
                <a:tc>
                  <a:txBody>
                    <a:bodyPr/>
                    <a:lstStyle>
                      <a:lvl1pPr marL="0" algn="l" defTabSz="609265" rtl="0" eaLnBrk="1" latinLnBrk="0" hangingPunct="1">
                        <a:defRPr sz="2398" kern="1200">
                          <a:solidFill>
                            <a:schemeClr val="dk1"/>
                          </a:solidFill>
                          <a:latin typeface="Calibri" panose="020F0502020204030204"/>
                        </a:defRPr>
                      </a:lvl1pPr>
                      <a:lvl2pPr marL="609265" algn="l" defTabSz="609265" rtl="0" eaLnBrk="1" latinLnBrk="0" hangingPunct="1">
                        <a:defRPr sz="2398" kern="1200">
                          <a:solidFill>
                            <a:schemeClr val="dk1"/>
                          </a:solidFill>
                          <a:latin typeface="Calibri" panose="020F0502020204030204"/>
                        </a:defRPr>
                      </a:lvl2pPr>
                      <a:lvl3pPr marL="1218529" algn="l" defTabSz="609265" rtl="0" eaLnBrk="1" latinLnBrk="0" hangingPunct="1">
                        <a:defRPr sz="2398" kern="1200">
                          <a:solidFill>
                            <a:schemeClr val="dk1"/>
                          </a:solidFill>
                          <a:latin typeface="Calibri" panose="020F0502020204030204"/>
                        </a:defRPr>
                      </a:lvl3pPr>
                      <a:lvl4pPr marL="1827794" algn="l" defTabSz="609265" rtl="0" eaLnBrk="1" latinLnBrk="0" hangingPunct="1">
                        <a:defRPr sz="2398" kern="1200">
                          <a:solidFill>
                            <a:schemeClr val="dk1"/>
                          </a:solidFill>
                          <a:latin typeface="Calibri" panose="020F0502020204030204"/>
                        </a:defRPr>
                      </a:lvl4pPr>
                      <a:lvl5pPr marL="2437059" algn="l" defTabSz="609265" rtl="0" eaLnBrk="1" latinLnBrk="0" hangingPunct="1">
                        <a:defRPr sz="2398" kern="1200">
                          <a:solidFill>
                            <a:schemeClr val="dk1"/>
                          </a:solidFill>
                          <a:latin typeface="Calibri" panose="020F0502020204030204"/>
                        </a:defRPr>
                      </a:lvl5pPr>
                      <a:lvl6pPr marL="3046324" algn="l" defTabSz="609265" rtl="0" eaLnBrk="1" latinLnBrk="0" hangingPunct="1">
                        <a:defRPr sz="2398" kern="1200">
                          <a:solidFill>
                            <a:schemeClr val="dk1"/>
                          </a:solidFill>
                          <a:latin typeface="Calibri" panose="020F0502020204030204"/>
                        </a:defRPr>
                      </a:lvl6pPr>
                      <a:lvl7pPr marL="3655589" algn="l" defTabSz="609265" rtl="0" eaLnBrk="1" latinLnBrk="0" hangingPunct="1">
                        <a:defRPr sz="2398" kern="1200">
                          <a:solidFill>
                            <a:schemeClr val="dk1"/>
                          </a:solidFill>
                          <a:latin typeface="Calibri" panose="020F0502020204030204"/>
                        </a:defRPr>
                      </a:lvl7pPr>
                      <a:lvl8pPr marL="4264853" algn="l" defTabSz="609265" rtl="0" eaLnBrk="1" latinLnBrk="0" hangingPunct="1">
                        <a:defRPr sz="2398" kern="1200">
                          <a:solidFill>
                            <a:schemeClr val="dk1"/>
                          </a:solidFill>
                          <a:latin typeface="Calibri" panose="020F0502020204030204"/>
                        </a:defRPr>
                      </a:lvl8pPr>
                      <a:lvl9pPr marL="4874118" algn="l" defTabSz="609265" rtl="0" eaLnBrk="1" latinLnBrk="0" hangingPunct="1">
                        <a:defRPr sz="2398" kern="1200">
                          <a:solidFill>
                            <a:schemeClr val="dk1"/>
                          </a:solidFill>
                          <a:latin typeface="Calibri" panose="020F0502020204030204"/>
                        </a:defRPr>
                      </a:lvl9pPr>
                    </a:lstStyle>
                    <a:p>
                      <a:pPr algn="ctr"/>
                      <a:r>
                        <a:rPr lang="en-US" b="1" dirty="0">
                          <a:latin typeface="+mn-lt"/>
                        </a:rPr>
                        <a:t>Pell Eligible*</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2">
                        <a:alpha val="30000"/>
                      </a:schemeClr>
                    </a:solidFill>
                  </a:tcPr>
                </a:tc>
                <a:tc>
                  <a:txBody>
                    <a:bodyPr/>
                    <a:lstStyle>
                      <a:lvl1pPr marL="0" algn="l" defTabSz="609265" rtl="0" eaLnBrk="1" latinLnBrk="0" hangingPunct="1">
                        <a:defRPr sz="2398" kern="1200">
                          <a:solidFill>
                            <a:schemeClr val="dk1"/>
                          </a:solidFill>
                          <a:latin typeface="Calibri" panose="020F0502020204030204"/>
                        </a:defRPr>
                      </a:lvl1pPr>
                      <a:lvl2pPr marL="609265" algn="l" defTabSz="609265" rtl="0" eaLnBrk="1" latinLnBrk="0" hangingPunct="1">
                        <a:defRPr sz="2398" kern="1200">
                          <a:solidFill>
                            <a:schemeClr val="dk1"/>
                          </a:solidFill>
                          <a:latin typeface="Calibri" panose="020F0502020204030204"/>
                        </a:defRPr>
                      </a:lvl2pPr>
                      <a:lvl3pPr marL="1218529" algn="l" defTabSz="609265" rtl="0" eaLnBrk="1" latinLnBrk="0" hangingPunct="1">
                        <a:defRPr sz="2398" kern="1200">
                          <a:solidFill>
                            <a:schemeClr val="dk1"/>
                          </a:solidFill>
                          <a:latin typeface="Calibri" panose="020F0502020204030204"/>
                        </a:defRPr>
                      </a:lvl3pPr>
                      <a:lvl4pPr marL="1827794" algn="l" defTabSz="609265" rtl="0" eaLnBrk="1" latinLnBrk="0" hangingPunct="1">
                        <a:defRPr sz="2398" kern="1200">
                          <a:solidFill>
                            <a:schemeClr val="dk1"/>
                          </a:solidFill>
                          <a:latin typeface="Calibri" panose="020F0502020204030204"/>
                        </a:defRPr>
                      </a:lvl4pPr>
                      <a:lvl5pPr marL="2437059" algn="l" defTabSz="609265" rtl="0" eaLnBrk="1" latinLnBrk="0" hangingPunct="1">
                        <a:defRPr sz="2398" kern="1200">
                          <a:solidFill>
                            <a:schemeClr val="dk1"/>
                          </a:solidFill>
                          <a:latin typeface="Calibri" panose="020F0502020204030204"/>
                        </a:defRPr>
                      </a:lvl5pPr>
                      <a:lvl6pPr marL="3046324" algn="l" defTabSz="609265" rtl="0" eaLnBrk="1" latinLnBrk="0" hangingPunct="1">
                        <a:defRPr sz="2398" kern="1200">
                          <a:solidFill>
                            <a:schemeClr val="dk1"/>
                          </a:solidFill>
                          <a:latin typeface="Calibri" panose="020F0502020204030204"/>
                        </a:defRPr>
                      </a:lvl6pPr>
                      <a:lvl7pPr marL="3655589" algn="l" defTabSz="609265" rtl="0" eaLnBrk="1" latinLnBrk="0" hangingPunct="1">
                        <a:defRPr sz="2398" kern="1200">
                          <a:solidFill>
                            <a:schemeClr val="dk1"/>
                          </a:solidFill>
                          <a:latin typeface="Calibri" panose="020F0502020204030204"/>
                        </a:defRPr>
                      </a:lvl7pPr>
                      <a:lvl8pPr marL="4264853" algn="l" defTabSz="609265" rtl="0" eaLnBrk="1" latinLnBrk="0" hangingPunct="1">
                        <a:defRPr sz="2398" kern="1200">
                          <a:solidFill>
                            <a:schemeClr val="dk1"/>
                          </a:solidFill>
                          <a:latin typeface="Calibri" panose="020F0502020204030204"/>
                        </a:defRPr>
                      </a:lvl8pPr>
                      <a:lvl9pPr marL="4874118" algn="l" defTabSz="609265" rtl="0" eaLnBrk="1" latinLnBrk="0" hangingPunct="1">
                        <a:defRPr sz="2398" kern="1200">
                          <a:solidFill>
                            <a:schemeClr val="dk1"/>
                          </a:solidFill>
                          <a:latin typeface="Calibri" panose="020F0502020204030204"/>
                        </a:defRPr>
                      </a:lvl9pPr>
                    </a:lstStyle>
                    <a:p>
                      <a:pPr algn="ctr"/>
                      <a:r>
                        <a:rPr lang="en-US" b="1" dirty="0">
                          <a:latin typeface="+mn-lt"/>
                        </a:rPr>
                        <a:t>Not Pell Eligible*</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2">
                        <a:alpha val="30000"/>
                      </a:schemeClr>
                    </a:solidFill>
                  </a:tcPr>
                </a:tc>
                <a:extLst>
                  <a:ext uri="{0D108BD9-81ED-4DB2-BD59-A6C34878D82A}">
                    <a16:rowId xmlns:a16="http://schemas.microsoft.com/office/drawing/2014/main" val="4166259501"/>
                  </a:ext>
                </a:extLst>
              </a:tr>
              <a:tr h="563370">
                <a:tc>
                  <a:txBody>
                    <a:bodyPr/>
                    <a:lstStyle>
                      <a:lvl1pPr marL="0" algn="l" defTabSz="609265" rtl="0" eaLnBrk="1" latinLnBrk="0" hangingPunct="1">
                        <a:defRPr sz="2398" kern="1200">
                          <a:solidFill>
                            <a:schemeClr val="dk1"/>
                          </a:solidFill>
                          <a:latin typeface="Calibri" panose="020F0502020204030204"/>
                        </a:defRPr>
                      </a:lvl1pPr>
                      <a:lvl2pPr marL="609265" algn="l" defTabSz="609265" rtl="0" eaLnBrk="1" latinLnBrk="0" hangingPunct="1">
                        <a:defRPr sz="2398" kern="1200">
                          <a:solidFill>
                            <a:schemeClr val="dk1"/>
                          </a:solidFill>
                          <a:latin typeface="Calibri" panose="020F0502020204030204"/>
                        </a:defRPr>
                      </a:lvl2pPr>
                      <a:lvl3pPr marL="1218529" algn="l" defTabSz="609265" rtl="0" eaLnBrk="1" latinLnBrk="0" hangingPunct="1">
                        <a:defRPr sz="2398" kern="1200">
                          <a:solidFill>
                            <a:schemeClr val="dk1"/>
                          </a:solidFill>
                          <a:latin typeface="Calibri" panose="020F0502020204030204"/>
                        </a:defRPr>
                      </a:lvl3pPr>
                      <a:lvl4pPr marL="1827794" algn="l" defTabSz="609265" rtl="0" eaLnBrk="1" latinLnBrk="0" hangingPunct="1">
                        <a:defRPr sz="2398" kern="1200">
                          <a:solidFill>
                            <a:schemeClr val="dk1"/>
                          </a:solidFill>
                          <a:latin typeface="Calibri" panose="020F0502020204030204"/>
                        </a:defRPr>
                      </a:lvl4pPr>
                      <a:lvl5pPr marL="2437059" algn="l" defTabSz="609265" rtl="0" eaLnBrk="1" latinLnBrk="0" hangingPunct="1">
                        <a:defRPr sz="2398" kern="1200">
                          <a:solidFill>
                            <a:schemeClr val="dk1"/>
                          </a:solidFill>
                          <a:latin typeface="Calibri" panose="020F0502020204030204"/>
                        </a:defRPr>
                      </a:lvl5pPr>
                      <a:lvl6pPr marL="3046324" algn="l" defTabSz="609265" rtl="0" eaLnBrk="1" latinLnBrk="0" hangingPunct="1">
                        <a:defRPr sz="2398" kern="1200">
                          <a:solidFill>
                            <a:schemeClr val="dk1"/>
                          </a:solidFill>
                          <a:latin typeface="Calibri" panose="020F0502020204030204"/>
                        </a:defRPr>
                      </a:lvl6pPr>
                      <a:lvl7pPr marL="3655589" algn="l" defTabSz="609265" rtl="0" eaLnBrk="1" latinLnBrk="0" hangingPunct="1">
                        <a:defRPr sz="2398" kern="1200">
                          <a:solidFill>
                            <a:schemeClr val="dk1"/>
                          </a:solidFill>
                          <a:latin typeface="Calibri" panose="020F0502020204030204"/>
                        </a:defRPr>
                      </a:lvl7pPr>
                      <a:lvl8pPr marL="4264853" algn="l" defTabSz="609265" rtl="0" eaLnBrk="1" latinLnBrk="0" hangingPunct="1">
                        <a:defRPr sz="2398" kern="1200">
                          <a:solidFill>
                            <a:schemeClr val="dk1"/>
                          </a:solidFill>
                          <a:latin typeface="Calibri" panose="020F0502020204030204"/>
                        </a:defRPr>
                      </a:lvl8pPr>
                      <a:lvl9pPr marL="4874118" algn="l" defTabSz="609265" rtl="0" eaLnBrk="1" latinLnBrk="0" hangingPunct="1">
                        <a:defRPr sz="2398" kern="1200">
                          <a:solidFill>
                            <a:schemeClr val="dk1"/>
                          </a:solidFill>
                          <a:latin typeface="Calibri" panose="020F0502020204030204"/>
                        </a:defRPr>
                      </a:lvl9pPr>
                    </a:lstStyle>
                    <a:p>
                      <a:pPr algn="ctr"/>
                      <a:r>
                        <a:rPr lang="en-US" b="1" dirty="0">
                          <a:latin typeface="+mn-lt"/>
                        </a:rPr>
                        <a:t>2</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2">
                        <a:alpha val="20000"/>
                      </a:schemeClr>
                    </a:solidFill>
                  </a:tcPr>
                </a:tc>
                <a:tc>
                  <a:txBody>
                    <a:bodyPr/>
                    <a:lstStyle>
                      <a:lvl1pPr marL="0" algn="l" defTabSz="609265" rtl="0" eaLnBrk="1" latinLnBrk="0" hangingPunct="1">
                        <a:defRPr sz="2398" kern="1200">
                          <a:solidFill>
                            <a:schemeClr val="dk1"/>
                          </a:solidFill>
                          <a:latin typeface="Calibri" panose="020F0502020204030204"/>
                        </a:defRPr>
                      </a:lvl1pPr>
                      <a:lvl2pPr marL="609265" algn="l" defTabSz="609265" rtl="0" eaLnBrk="1" latinLnBrk="0" hangingPunct="1">
                        <a:defRPr sz="2398" kern="1200">
                          <a:solidFill>
                            <a:schemeClr val="dk1"/>
                          </a:solidFill>
                          <a:latin typeface="Calibri" panose="020F0502020204030204"/>
                        </a:defRPr>
                      </a:lvl2pPr>
                      <a:lvl3pPr marL="1218529" algn="l" defTabSz="609265" rtl="0" eaLnBrk="1" latinLnBrk="0" hangingPunct="1">
                        <a:defRPr sz="2398" kern="1200">
                          <a:solidFill>
                            <a:schemeClr val="dk1"/>
                          </a:solidFill>
                          <a:latin typeface="Calibri" panose="020F0502020204030204"/>
                        </a:defRPr>
                      </a:lvl3pPr>
                      <a:lvl4pPr marL="1827794" algn="l" defTabSz="609265" rtl="0" eaLnBrk="1" latinLnBrk="0" hangingPunct="1">
                        <a:defRPr sz="2398" kern="1200">
                          <a:solidFill>
                            <a:schemeClr val="dk1"/>
                          </a:solidFill>
                          <a:latin typeface="Calibri" panose="020F0502020204030204"/>
                        </a:defRPr>
                      </a:lvl4pPr>
                      <a:lvl5pPr marL="2437059" algn="l" defTabSz="609265" rtl="0" eaLnBrk="1" latinLnBrk="0" hangingPunct="1">
                        <a:defRPr sz="2398" kern="1200">
                          <a:solidFill>
                            <a:schemeClr val="dk1"/>
                          </a:solidFill>
                          <a:latin typeface="Calibri" panose="020F0502020204030204"/>
                        </a:defRPr>
                      </a:lvl5pPr>
                      <a:lvl6pPr marL="3046324" algn="l" defTabSz="609265" rtl="0" eaLnBrk="1" latinLnBrk="0" hangingPunct="1">
                        <a:defRPr sz="2398" kern="1200">
                          <a:solidFill>
                            <a:schemeClr val="dk1"/>
                          </a:solidFill>
                          <a:latin typeface="Calibri" panose="020F0502020204030204"/>
                        </a:defRPr>
                      </a:lvl6pPr>
                      <a:lvl7pPr marL="3655589" algn="l" defTabSz="609265" rtl="0" eaLnBrk="1" latinLnBrk="0" hangingPunct="1">
                        <a:defRPr sz="2398" kern="1200">
                          <a:solidFill>
                            <a:schemeClr val="dk1"/>
                          </a:solidFill>
                          <a:latin typeface="Calibri" panose="020F0502020204030204"/>
                        </a:defRPr>
                      </a:lvl7pPr>
                      <a:lvl8pPr marL="4264853" algn="l" defTabSz="609265" rtl="0" eaLnBrk="1" latinLnBrk="0" hangingPunct="1">
                        <a:defRPr sz="2398" kern="1200">
                          <a:solidFill>
                            <a:schemeClr val="dk1"/>
                          </a:solidFill>
                          <a:latin typeface="Calibri" panose="020F0502020204030204"/>
                        </a:defRPr>
                      </a:lvl8pPr>
                      <a:lvl9pPr marL="4874118" algn="l" defTabSz="609265" rtl="0" eaLnBrk="1" latinLnBrk="0" hangingPunct="1">
                        <a:defRPr sz="2398" kern="1200">
                          <a:solidFill>
                            <a:schemeClr val="dk1"/>
                          </a:solidFill>
                          <a:latin typeface="Calibri" panose="020F0502020204030204"/>
                        </a:defRPr>
                      </a:lvl9pPr>
                    </a:lstStyle>
                    <a:p>
                      <a:pPr algn="ctr" fontAlgn="b"/>
                      <a:r>
                        <a:rPr lang="en-US" sz="2400" b="0" i="0" u="none" strike="noStrike" dirty="0">
                          <a:solidFill>
                            <a:srgbClr val="000000"/>
                          </a:solidFill>
                          <a:effectLst/>
                          <a:latin typeface="+mn-lt"/>
                        </a:rPr>
                        <a:t>&lt; $44,370</a:t>
                      </a:r>
                    </a:p>
                  </a:txBody>
                  <a:tcPr marL="6350" marR="6350" marT="635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2">
                        <a:alpha val="20000"/>
                      </a:schemeClr>
                    </a:solidFill>
                  </a:tcPr>
                </a:tc>
                <a:tc>
                  <a:txBody>
                    <a:bodyPr/>
                    <a:lstStyle>
                      <a:lvl1pPr marL="0" algn="l" defTabSz="609265" rtl="0" eaLnBrk="1" latinLnBrk="0" hangingPunct="1">
                        <a:defRPr sz="2398" kern="1200">
                          <a:solidFill>
                            <a:schemeClr val="dk1"/>
                          </a:solidFill>
                          <a:latin typeface="Calibri" panose="020F0502020204030204"/>
                        </a:defRPr>
                      </a:lvl1pPr>
                      <a:lvl2pPr marL="609265" algn="l" defTabSz="609265" rtl="0" eaLnBrk="1" latinLnBrk="0" hangingPunct="1">
                        <a:defRPr sz="2398" kern="1200">
                          <a:solidFill>
                            <a:schemeClr val="dk1"/>
                          </a:solidFill>
                          <a:latin typeface="Calibri" panose="020F0502020204030204"/>
                        </a:defRPr>
                      </a:lvl2pPr>
                      <a:lvl3pPr marL="1218529" algn="l" defTabSz="609265" rtl="0" eaLnBrk="1" latinLnBrk="0" hangingPunct="1">
                        <a:defRPr sz="2398" kern="1200">
                          <a:solidFill>
                            <a:schemeClr val="dk1"/>
                          </a:solidFill>
                          <a:latin typeface="Calibri" panose="020F0502020204030204"/>
                        </a:defRPr>
                      </a:lvl3pPr>
                      <a:lvl4pPr marL="1827794" algn="l" defTabSz="609265" rtl="0" eaLnBrk="1" latinLnBrk="0" hangingPunct="1">
                        <a:defRPr sz="2398" kern="1200">
                          <a:solidFill>
                            <a:schemeClr val="dk1"/>
                          </a:solidFill>
                          <a:latin typeface="Calibri" panose="020F0502020204030204"/>
                        </a:defRPr>
                      </a:lvl4pPr>
                      <a:lvl5pPr marL="2437059" algn="l" defTabSz="609265" rtl="0" eaLnBrk="1" latinLnBrk="0" hangingPunct="1">
                        <a:defRPr sz="2398" kern="1200">
                          <a:solidFill>
                            <a:schemeClr val="dk1"/>
                          </a:solidFill>
                          <a:latin typeface="Calibri" panose="020F0502020204030204"/>
                        </a:defRPr>
                      </a:lvl5pPr>
                      <a:lvl6pPr marL="3046324" algn="l" defTabSz="609265" rtl="0" eaLnBrk="1" latinLnBrk="0" hangingPunct="1">
                        <a:defRPr sz="2398" kern="1200">
                          <a:solidFill>
                            <a:schemeClr val="dk1"/>
                          </a:solidFill>
                          <a:latin typeface="Calibri" panose="020F0502020204030204"/>
                        </a:defRPr>
                      </a:lvl6pPr>
                      <a:lvl7pPr marL="3655589" algn="l" defTabSz="609265" rtl="0" eaLnBrk="1" latinLnBrk="0" hangingPunct="1">
                        <a:defRPr sz="2398" kern="1200">
                          <a:solidFill>
                            <a:schemeClr val="dk1"/>
                          </a:solidFill>
                          <a:latin typeface="Calibri" panose="020F0502020204030204"/>
                        </a:defRPr>
                      </a:lvl7pPr>
                      <a:lvl8pPr marL="4264853" algn="l" defTabSz="609265" rtl="0" eaLnBrk="1" latinLnBrk="0" hangingPunct="1">
                        <a:defRPr sz="2398" kern="1200">
                          <a:solidFill>
                            <a:schemeClr val="dk1"/>
                          </a:solidFill>
                          <a:latin typeface="Calibri" panose="020F0502020204030204"/>
                        </a:defRPr>
                      </a:lvl8pPr>
                      <a:lvl9pPr marL="4874118" algn="l" defTabSz="609265" rtl="0" eaLnBrk="1" latinLnBrk="0" hangingPunct="1">
                        <a:defRPr sz="2398" kern="1200">
                          <a:solidFill>
                            <a:schemeClr val="dk1"/>
                          </a:solidFill>
                          <a:latin typeface="Calibri" panose="020F0502020204030204"/>
                        </a:defRPr>
                      </a:lvl9pPr>
                    </a:lstStyle>
                    <a:p>
                      <a:pPr algn="ctr" fontAlgn="b"/>
                      <a:r>
                        <a:rPr lang="en-US" sz="2400" b="0" i="0" u="none" strike="noStrike" dirty="0">
                          <a:solidFill>
                            <a:srgbClr val="000000"/>
                          </a:solidFill>
                          <a:effectLst/>
                          <a:latin typeface="+mn-lt"/>
                        </a:rPr>
                        <a:t>&lt; $64,090</a:t>
                      </a:r>
                    </a:p>
                  </a:txBody>
                  <a:tcPr marL="6350" marR="6350" marT="635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2">
                        <a:alpha val="20000"/>
                      </a:schemeClr>
                    </a:solidFill>
                  </a:tcPr>
                </a:tc>
                <a:tc>
                  <a:txBody>
                    <a:bodyPr/>
                    <a:lstStyle>
                      <a:lvl1pPr marL="0" algn="l" defTabSz="609265" rtl="0" eaLnBrk="1" latinLnBrk="0" hangingPunct="1">
                        <a:defRPr sz="2398" kern="1200">
                          <a:solidFill>
                            <a:schemeClr val="dk1"/>
                          </a:solidFill>
                          <a:latin typeface="Calibri" panose="020F0502020204030204"/>
                        </a:defRPr>
                      </a:lvl1pPr>
                      <a:lvl2pPr marL="609265" algn="l" defTabSz="609265" rtl="0" eaLnBrk="1" latinLnBrk="0" hangingPunct="1">
                        <a:defRPr sz="2398" kern="1200">
                          <a:solidFill>
                            <a:schemeClr val="dk1"/>
                          </a:solidFill>
                          <a:latin typeface="Calibri" panose="020F0502020204030204"/>
                        </a:defRPr>
                      </a:lvl2pPr>
                      <a:lvl3pPr marL="1218529" algn="l" defTabSz="609265" rtl="0" eaLnBrk="1" latinLnBrk="0" hangingPunct="1">
                        <a:defRPr sz="2398" kern="1200">
                          <a:solidFill>
                            <a:schemeClr val="dk1"/>
                          </a:solidFill>
                          <a:latin typeface="Calibri" panose="020F0502020204030204"/>
                        </a:defRPr>
                      </a:lvl3pPr>
                      <a:lvl4pPr marL="1827794" algn="l" defTabSz="609265" rtl="0" eaLnBrk="1" latinLnBrk="0" hangingPunct="1">
                        <a:defRPr sz="2398" kern="1200">
                          <a:solidFill>
                            <a:schemeClr val="dk1"/>
                          </a:solidFill>
                          <a:latin typeface="Calibri" panose="020F0502020204030204"/>
                        </a:defRPr>
                      </a:lvl4pPr>
                      <a:lvl5pPr marL="2437059" algn="l" defTabSz="609265" rtl="0" eaLnBrk="1" latinLnBrk="0" hangingPunct="1">
                        <a:defRPr sz="2398" kern="1200">
                          <a:solidFill>
                            <a:schemeClr val="dk1"/>
                          </a:solidFill>
                          <a:latin typeface="Calibri" panose="020F0502020204030204"/>
                        </a:defRPr>
                      </a:lvl5pPr>
                      <a:lvl6pPr marL="3046324" algn="l" defTabSz="609265" rtl="0" eaLnBrk="1" latinLnBrk="0" hangingPunct="1">
                        <a:defRPr sz="2398" kern="1200">
                          <a:solidFill>
                            <a:schemeClr val="dk1"/>
                          </a:solidFill>
                          <a:latin typeface="Calibri" panose="020F0502020204030204"/>
                        </a:defRPr>
                      </a:lvl6pPr>
                      <a:lvl7pPr marL="3655589" algn="l" defTabSz="609265" rtl="0" eaLnBrk="1" latinLnBrk="0" hangingPunct="1">
                        <a:defRPr sz="2398" kern="1200">
                          <a:solidFill>
                            <a:schemeClr val="dk1"/>
                          </a:solidFill>
                          <a:latin typeface="Calibri" panose="020F0502020204030204"/>
                        </a:defRPr>
                      </a:lvl7pPr>
                      <a:lvl8pPr marL="4264853" algn="l" defTabSz="609265" rtl="0" eaLnBrk="1" latinLnBrk="0" hangingPunct="1">
                        <a:defRPr sz="2398" kern="1200">
                          <a:solidFill>
                            <a:schemeClr val="dk1"/>
                          </a:solidFill>
                          <a:latin typeface="Calibri" panose="020F0502020204030204"/>
                        </a:defRPr>
                      </a:lvl8pPr>
                      <a:lvl9pPr marL="4874118" algn="l" defTabSz="609265" rtl="0" eaLnBrk="1" latinLnBrk="0" hangingPunct="1">
                        <a:defRPr sz="2398" kern="1200">
                          <a:solidFill>
                            <a:schemeClr val="dk1"/>
                          </a:solidFill>
                          <a:latin typeface="Calibri" panose="020F0502020204030204"/>
                        </a:defRPr>
                      </a:lvl9pPr>
                    </a:lstStyle>
                    <a:p>
                      <a:pPr algn="ctr" fontAlgn="b"/>
                      <a:r>
                        <a:rPr lang="en-US" sz="2400" b="0" i="0" u="none" strike="noStrike" dirty="0">
                          <a:solidFill>
                            <a:srgbClr val="000000"/>
                          </a:solidFill>
                          <a:effectLst/>
                          <a:latin typeface="+mn-lt"/>
                        </a:rPr>
                        <a:t>$64,090+</a:t>
                      </a:r>
                    </a:p>
                  </a:txBody>
                  <a:tcPr marL="6350" marR="6350" marT="635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2">
                        <a:alpha val="20000"/>
                      </a:schemeClr>
                    </a:solidFill>
                  </a:tcPr>
                </a:tc>
                <a:extLst>
                  <a:ext uri="{0D108BD9-81ED-4DB2-BD59-A6C34878D82A}">
                    <a16:rowId xmlns:a16="http://schemas.microsoft.com/office/drawing/2014/main" val="1402252983"/>
                  </a:ext>
                </a:extLst>
              </a:tr>
              <a:tr h="563370">
                <a:tc>
                  <a:txBody>
                    <a:bodyPr/>
                    <a:lstStyle>
                      <a:lvl1pPr marL="0" algn="l" defTabSz="609265" rtl="0" eaLnBrk="1" latinLnBrk="0" hangingPunct="1">
                        <a:defRPr sz="2398" kern="1200">
                          <a:solidFill>
                            <a:schemeClr val="dk1"/>
                          </a:solidFill>
                          <a:latin typeface="Calibri" panose="020F0502020204030204"/>
                        </a:defRPr>
                      </a:lvl1pPr>
                      <a:lvl2pPr marL="609265" algn="l" defTabSz="609265" rtl="0" eaLnBrk="1" latinLnBrk="0" hangingPunct="1">
                        <a:defRPr sz="2398" kern="1200">
                          <a:solidFill>
                            <a:schemeClr val="dk1"/>
                          </a:solidFill>
                          <a:latin typeface="Calibri" panose="020F0502020204030204"/>
                        </a:defRPr>
                      </a:lvl2pPr>
                      <a:lvl3pPr marL="1218529" algn="l" defTabSz="609265" rtl="0" eaLnBrk="1" latinLnBrk="0" hangingPunct="1">
                        <a:defRPr sz="2398" kern="1200">
                          <a:solidFill>
                            <a:schemeClr val="dk1"/>
                          </a:solidFill>
                          <a:latin typeface="Calibri" panose="020F0502020204030204"/>
                        </a:defRPr>
                      </a:lvl3pPr>
                      <a:lvl4pPr marL="1827794" algn="l" defTabSz="609265" rtl="0" eaLnBrk="1" latinLnBrk="0" hangingPunct="1">
                        <a:defRPr sz="2398" kern="1200">
                          <a:solidFill>
                            <a:schemeClr val="dk1"/>
                          </a:solidFill>
                          <a:latin typeface="Calibri" panose="020F0502020204030204"/>
                        </a:defRPr>
                      </a:lvl4pPr>
                      <a:lvl5pPr marL="2437059" algn="l" defTabSz="609265" rtl="0" eaLnBrk="1" latinLnBrk="0" hangingPunct="1">
                        <a:defRPr sz="2398" kern="1200">
                          <a:solidFill>
                            <a:schemeClr val="dk1"/>
                          </a:solidFill>
                          <a:latin typeface="Calibri" panose="020F0502020204030204"/>
                        </a:defRPr>
                      </a:lvl5pPr>
                      <a:lvl6pPr marL="3046324" algn="l" defTabSz="609265" rtl="0" eaLnBrk="1" latinLnBrk="0" hangingPunct="1">
                        <a:defRPr sz="2398" kern="1200">
                          <a:solidFill>
                            <a:schemeClr val="dk1"/>
                          </a:solidFill>
                          <a:latin typeface="Calibri" panose="020F0502020204030204"/>
                        </a:defRPr>
                      </a:lvl6pPr>
                      <a:lvl7pPr marL="3655589" algn="l" defTabSz="609265" rtl="0" eaLnBrk="1" latinLnBrk="0" hangingPunct="1">
                        <a:defRPr sz="2398" kern="1200">
                          <a:solidFill>
                            <a:schemeClr val="dk1"/>
                          </a:solidFill>
                          <a:latin typeface="Calibri" panose="020F0502020204030204"/>
                        </a:defRPr>
                      </a:lvl7pPr>
                      <a:lvl8pPr marL="4264853" algn="l" defTabSz="609265" rtl="0" eaLnBrk="1" latinLnBrk="0" hangingPunct="1">
                        <a:defRPr sz="2398" kern="1200">
                          <a:solidFill>
                            <a:schemeClr val="dk1"/>
                          </a:solidFill>
                          <a:latin typeface="Calibri" panose="020F0502020204030204"/>
                        </a:defRPr>
                      </a:lvl8pPr>
                      <a:lvl9pPr marL="4874118" algn="l" defTabSz="609265" rtl="0" eaLnBrk="1" latinLnBrk="0" hangingPunct="1">
                        <a:defRPr sz="2398" kern="1200">
                          <a:solidFill>
                            <a:schemeClr val="dk1"/>
                          </a:solidFill>
                          <a:latin typeface="Calibri" panose="020F0502020204030204"/>
                        </a:defRPr>
                      </a:lvl9pPr>
                    </a:lstStyle>
                    <a:p>
                      <a:pPr algn="ctr"/>
                      <a:r>
                        <a:rPr lang="en-US" b="1" dirty="0">
                          <a:latin typeface="+mn-lt"/>
                        </a:rPr>
                        <a:t>3</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9BE28">
                        <a:alpha val="30000"/>
                      </a:srgbClr>
                    </a:solidFill>
                  </a:tcPr>
                </a:tc>
                <a:tc>
                  <a:txBody>
                    <a:bodyPr/>
                    <a:lstStyle>
                      <a:lvl1pPr marL="0" algn="l" defTabSz="609265" rtl="0" eaLnBrk="1" latinLnBrk="0" hangingPunct="1">
                        <a:defRPr sz="2398" kern="1200">
                          <a:solidFill>
                            <a:schemeClr val="dk1"/>
                          </a:solidFill>
                          <a:latin typeface="Calibri" panose="020F0502020204030204"/>
                        </a:defRPr>
                      </a:lvl1pPr>
                      <a:lvl2pPr marL="609265" algn="l" defTabSz="609265" rtl="0" eaLnBrk="1" latinLnBrk="0" hangingPunct="1">
                        <a:defRPr sz="2398" kern="1200">
                          <a:solidFill>
                            <a:schemeClr val="dk1"/>
                          </a:solidFill>
                          <a:latin typeface="Calibri" panose="020F0502020204030204"/>
                        </a:defRPr>
                      </a:lvl2pPr>
                      <a:lvl3pPr marL="1218529" algn="l" defTabSz="609265" rtl="0" eaLnBrk="1" latinLnBrk="0" hangingPunct="1">
                        <a:defRPr sz="2398" kern="1200">
                          <a:solidFill>
                            <a:schemeClr val="dk1"/>
                          </a:solidFill>
                          <a:latin typeface="Calibri" panose="020F0502020204030204"/>
                        </a:defRPr>
                      </a:lvl3pPr>
                      <a:lvl4pPr marL="1827794" algn="l" defTabSz="609265" rtl="0" eaLnBrk="1" latinLnBrk="0" hangingPunct="1">
                        <a:defRPr sz="2398" kern="1200">
                          <a:solidFill>
                            <a:schemeClr val="dk1"/>
                          </a:solidFill>
                          <a:latin typeface="Calibri" panose="020F0502020204030204"/>
                        </a:defRPr>
                      </a:lvl4pPr>
                      <a:lvl5pPr marL="2437059" algn="l" defTabSz="609265" rtl="0" eaLnBrk="1" latinLnBrk="0" hangingPunct="1">
                        <a:defRPr sz="2398" kern="1200">
                          <a:solidFill>
                            <a:schemeClr val="dk1"/>
                          </a:solidFill>
                          <a:latin typeface="Calibri" panose="020F0502020204030204"/>
                        </a:defRPr>
                      </a:lvl5pPr>
                      <a:lvl6pPr marL="3046324" algn="l" defTabSz="609265" rtl="0" eaLnBrk="1" latinLnBrk="0" hangingPunct="1">
                        <a:defRPr sz="2398" kern="1200">
                          <a:solidFill>
                            <a:schemeClr val="dk1"/>
                          </a:solidFill>
                          <a:latin typeface="Calibri" panose="020F0502020204030204"/>
                        </a:defRPr>
                      </a:lvl6pPr>
                      <a:lvl7pPr marL="3655589" algn="l" defTabSz="609265" rtl="0" eaLnBrk="1" latinLnBrk="0" hangingPunct="1">
                        <a:defRPr sz="2398" kern="1200">
                          <a:solidFill>
                            <a:schemeClr val="dk1"/>
                          </a:solidFill>
                          <a:latin typeface="Calibri" panose="020F0502020204030204"/>
                        </a:defRPr>
                      </a:lvl7pPr>
                      <a:lvl8pPr marL="4264853" algn="l" defTabSz="609265" rtl="0" eaLnBrk="1" latinLnBrk="0" hangingPunct="1">
                        <a:defRPr sz="2398" kern="1200">
                          <a:solidFill>
                            <a:schemeClr val="dk1"/>
                          </a:solidFill>
                          <a:latin typeface="Calibri" panose="020F0502020204030204"/>
                        </a:defRPr>
                      </a:lvl8pPr>
                      <a:lvl9pPr marL="4874118" algn="l" defTabSz="609265" rtl="0" eaLnBrk="1" latinLnBrk="0" hangingPunct="1">
                        <a:defRPr sz="2398" kern="1200">
                          <a:solidFill>
                            <a:schemeClr val="dk1"/>
                          </a:solidFill>
                          <a:latin typeface="Calibri" panose="020F0502020204030204"/>
                        </a:defRPr>
                      </a:lvl9pPr>
                    </a:lstStyle>
                    <a:p>
                      <a:pPr algn="ctr" fontAlgn="b"/>
                      <a:r>
                        <a:rPr lang="en-US" sz="2400" b="0" i="0" u="none" strike="noStrike" dirty="0">
                          <a:solidFill>
                            <a:srgbClr val="000000"/>
                          </a:solidFill>
                          <a:effectLst/>
                          <a:latin typeface="+mn-lt"/>
                        </a:rPr>
                        <a:t>&lt; $55,935</a:t>
                      </a:r>
                    </a:p>
                  </a:txBody>
                  <a:tcPr marL="6350" marR="6350" marT="635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9BE28">
                        <a:alpha val="30000"/>
                      </a:srgbClr>
                    </a:solidFill>
                  </a:tcPr>
                </a:tc>
                <a:tc>
                  <a:txBody>
                    <a:bodyPr/>
                    <a:lstStyle>
                      <a:lvl1pPr marL="0" algn="l" defTabSz="609265" rtl="0" eaLnBrk="1" latinLnBrk="0" hangingPunct="1">
                        <a:defRPr sz="2398" kern="1200">
                          <a:solidFill>
                            <a:schemeClr val="dk1"/>
                          </a:solidFill>
                          <a:latin typeface="Calibri" panose="020F0502020204030204"/>
                        </a:defRPr>
                      </a:lvl1pPr>
                      <a:lvl2pPr marL="609265" algn="l" defTabSz="609265" rtl="0" eaLnBrk="1" latinLnBrk="0" hangingPunct="1">
                        <a:defRPr sz="2398" kern="1200">
                          <a:solidFill>
                            <a:schemeClr val="dk1"/>
                          </a:solidFill>
                          <a:latin typeface="Calibri" panose="020F0502020204030204"/>
                        </a:defRPr>
                      </a:lvl2pPr>
                      <a:lvl3pPr marL="1218529" algn="l" defTabSz="609265" rtl="0" eaLnBrk="1" latinLnBrk="0" hangingPunct="1">
                        <a:defRPr sz="2398" kern="1200">
                          <a:solidFill>
                            <a:schemeClr val="dk1"/>
                          </a:solidFill>
                          <a:latin typeface="Calibri" panose="020F0502020204030204"/>
                        </a:defRPr>
                      </a:lvl3pPr>
                      <a:lvl4pPr marL="1827794" algn="l" defTabSz="609265" rtl="0" eaLnBrk="1" latinLnBrk="0" hangingPunct="1">
                        <a:defRPr sz="2398" kern="1200">
                          <a:solidFill>
                            <a:schemeClr val="dk1"/>
                          </a:solidFill>
                          <a:latin typeface="Calibri" panose="020F0502020204030204"/>
                        </a:defRPr>
                      </a:lvl4pPr>
                      <a:lvl5pPr marL="2437059" algn="l" defTabSz="609265" rtl="0" eaLnBrk="1" latinLnBrk="0" hangingPunct="1">
                        <a:defRPr sz="2398" kern="1200">
                          <a:solidFill>
                            <a:schemeClr val="dk1"/>
                          </a:solidFill>
                          <a:latin typeface="Calibri" panose="020F0502020204030204"/>
                        </a:defRPr>
                      </a:lvl5pPr>
                      <a:lvl6pPr marL="3046324" algn="l" defTabSz="609265" rtl="0" eaLnBrk="1" latinLnBrk="0" hangingPunct="1">
                        <a:defRPr sz="2398" kern="1200">
                          <a:solidFill>
                            <a:schemeClr val="dk1"/>
                          </a:solidFill>
                          <a:latin typeface="Calibri" panose="020F0502020204030204"/>
                        </a:defRPr>
                      </a:lvl6pPr>
                      <a:lvl7pPr marL="3655589" algn="l" defTabSz="609265" rtl="0" eaLnBrk="1" latinLnBrk="0" hangingPunct="1">
                        <a:defRPr sz="2398" kern="1200">
                          <a:solidFill>
                            <a:schemeClr val="dk1"/>
                          </a:solidFill>
                          <a:latin typeface="Calibri" panose="020F0502020204030204"/>
                        </a:defRPr>
                      </a:lvl7pPr>
                      <a:lvl8pPr marL="4264853" algn="l" defTabSz="609265" rtl="0" eaLnBrk="1" latinLnBrk="0" hangingPunct="1">
                        <a:defRPr sz="2398" kern="1200">
                          <a:solidFill>
                            <a:schemeClr val="dk1"/>
                          </a:solidFill>
                          <a:latin typeface="Calibri" panose="020F0502020204030204"/>
                        </a:defRPr>
                      </a:lvl8pPr>
                      <a:lvl9pPr marL="4874118" algn="l" defTabSz="609265" rtl="0" eaLnBrk="1" latinLnBrk="0" hangingPunct="1">
                        <a:defRPr sz="2398" kern="1200">
                          <a:solidFill>
                            <a:schemeClr val="dk1"/>
                          </a:solidFill>
                          <a:latin typeface="Calibri" panose="020F0502020204030204"/>
                        </a:defRPr>
                      </a:lvl9pPr>
                    </a:lstStyle>
                    <a:p>
                      <a:pPr algn="ctr" fontAlgn="b"/>
                      <a:r>
                        <a:rPr lang="en-US" sz="2400" b="0" i="0" u="none" strike="noStrike" dirty="0">
                          <a:solidFill>
                            <a:srgbClr val="000000"/>
                          </a:solidFill>
                          <a:effectLst/>
                          <a:latin typeface="+mn-lt"/>
                        </a:rPr>
                        <a:t>&lt; 80,795</a:t>
                      </a:r>
                    </a:p>
                  </a:txBody>
                  <a:tcPr marL="6350" marR="6350" marT="635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9BE28">
                        <a:alpha val="30000"/>
                      </a:srgbClr>
                    </a:solidFill>
                  </a:tcPr>
                </a:tc>
                <a:tc>
                  <a:txBody>
                    <a:bodyPr/>
                    <a:lstStyle>
                      <a:lvl1pPr marL="0" algn="l" defTabSz="609265" rtl="0" eaLnBrk="1" latinLnBrk="0" hangingPunct="1">
                        <a:defRPr sz="2398" kern="1200">
                          <a:solidFill>
                            <a:schemeClr val="dk1"/>
                          </a:solidFill>
                          <a:latin typeface="Calibri" panose="020F0502020204030204"/>
                        </a:defRPr>
                      </a:lvl1pPr>
                      <a:lvl2pPr marL="609265" algn="l" defTabSz="609265" rtl="0" eaLnBrk="1" latinLnBrk="0" hangingPunct="1">
                        <a:defRPr sz="2398" kern="1200">
                          <a:solidFill>
                            <a:schemeClr val="dk1"/>
                          </a:solidFill>
                          <a:latin typeface="Calibri" panose="020F0502020204030204"/>
                        </a:defRPr>
                      </a:lvl2pPr>
                      <a:lvl3pPr marL="1218529" algn="l" defTabSz="609265" rtl="0" eaLnBrk="1" latinLnBrk="0" hangingPunct="1">
                        <a:defRPr sz="2398" kern="1200">
                          <a:solidFill>
                            <a:schemeClr val="dk1"/>
                          </a:solidFill>
                          <a:latin typeface="Calibri" panose="020F0502020204030204"/>
                        </a:defRPr>
                      </a:lvl3pPr>
                      <a:lvl4pPr marL="1827794" algn="l" defTabSz="609265" rtl="0" eaLnBrk="1" latinLnBrk="0" hangingPunct="1">
                        <a:defRPr sz="2398" kern="1200">
                          <a:solidFill>
                            <a:schemeClr val="dk1"/>
                          </a:solidFill>
                          <a:latin typeface="Calibri" panose="020F0502020204030204"/>
                        </a:defRPr>
                      </a:lvl4pPr>
                      <a:lvl5pPr marL="2437059" algn="l" defTabSz="609265" rtl="0" eaLnBrk="1" latinLnBrk="0" hangingPunct="1">
                        <a:defRPr sz="2398" kern="1200">
                          <a:solidFill>
                            <a:schemeClr val="dk1"/>
                          </a:solidFill>
                          <a:latin typeface="Calibri" panose="020F0502020204030204"/>
                        </a:defRPr>
                      </a:lvl5pPr>
                      <a:lvl6pPr marL="3046324" algn="l" defTabSz="609265" rtl="0" eaLnBrk="1" latinLnBrk="0" hangingPunct="1">
                        <a:defRPr sz="2398" kern="1200">
                          <a:solidFill>
                            <a:schemeClr val="dk1"/>
                          </a:solidFill>
                          <a:latin typeface="Calibri" panose="020F0502020204030204"/>
                        </a:defRPr>
                      </a:lvl6pPr>
                      <a:lvl7pPr marL="3655589" algn="l" defTabSz="609265" rtl="0" eaLnBrk="1" latinLnBrk="0" hangingPunct="1">
                        <a:defRPr sz="2398" kern="1200">
                          <a:solidFill>
                            <a:schemeClr val="dk1"/>
                          </a:solidFill>
                          <a:latin typeface="Calibri" panose="020F0502020204030204"/>
                        </a:defRPr>
                      </a:lvl7pPr>
                      <a:lvl8pPr marL="4264853" algn="l" defTabSz="609265" rtl="0" eaLnBrk="1" latinLnBrk="0" hangingPunct="1">
                        <a:defRPr sz="2398" kern="1200">
                          <a:solidFill>
                            <a:schemeClr val="dk1"/>
                          </a:solidFill>
                          <a:latin typeface="Calibri" panose="020F0502020204030204"/>
                        </a:defRPr>
                      </a:lvl8pPr>
                      <a:lvl9pPr marL="4874118" algn="l" defTabSz="609265" rtl="0" eaLnBrk="1" latinLnBrk="0" hangingPunct="1">
                        <a:defRPr sz="2398" kern="1200">
                          <a:solidFill>
                            <a:schemeClr val="dk1"/>
                          </a:solidFill>
                          <a:latin typeface="Calibri" panose="020F0502020204030204"/>
                        </a:defRPr>
                      </a:lvl9pPr>
                    </a:lstStyle>
                    <a:p>
                      <a:pPr algn="ctr" fontAlgn="b"/>
                      <a:r>
                        <a:rPr lang="en-US" sz="2400" b="0" i="0" u="none" strike="noStrike" dirty="0">
                          <a:solidFill>
                            <a:srgbClr val="000000"/>
                          </a:solidFill>
                          <a:effectLst/>
                          <a:latin typeface="+mn-lt"/>
                        </a:rPr>
                        <a:t>$80,795+</a:t>
                      </a:r>
                    </a:p>
                  </a:txBody>
                  <a:tcPr marL="6350" marR="6350" marT="635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9BE28">
                        <a:alpha val="30000"/>
                      </a:srgbClr>
                    </a:solidFill>
                  </a:tcPr>
                </a:tc>
                <a:extLst>
                  <a:ext uri="{0D108BD9-81ED-4DB2-BD59-A6C34878D82A}">
                    <a16:rowId xmlns:a16="http://schemas.microsoft.com/office/drawing/2014/main" val="3558957420"/>
                  </a:ext>
                </a:extLst>
              </a:tr>
              <a:tr h="563370">
                <a:tc>
                  <a:txBody>
                    <a:bodyPr/>
                    <a:lstStyle>
                      <a:lvl1pPr marL="0" algn="l" defTabSz="609265" rtl="0" eaLnBrk="1" latinLnBrk="0" hangingPunct="1">
                        <a:defRPr sz="2398" kern="1200">
                          <a:solidFill>
                            <a:schemeClr val="dk1"/>
                          </a:solidFill>
                          <a:latin typeface="Calibri" panose="020F0502020204030204"/>
                        </a:defRPr>
                      </a:lvl1pPr>
                      <a:lvl2pPr marL="609265" algn="l" defTabSz="609265" rtl="0" eaLnBrk="1" latinLnBrk="0" hangingPunct="1">
                        <a:defRPr sz="2398" kern="1200">
                          <a:solidFill>
                            <a:schemeClr val="dk1"/>
                          </a:solidFill>
                          <a:latin typeface="Calibri" panose="020F0502020204030204"/>
                        </a:defRPr>
                      </a:lvl2pPr>
                      <a:lvl3pPr marL="1218529" algn="l" defTabSz="609265" rtl="0" eaLnBrk="1" latinLnBrk="0" hangingPunct="1">
                        <a:defRPr sz="2398" kern="1200">
                          <a:solidFill>
                            <a:schemeClr val="dk1"/>
                          </a:solidFill>
                          <a:latin typeface="Calibri" panose="020F0502020204030204"/>
                        </a:defRPr>
                      </a:lvl3pPr>
                      <a:lvl4pPr marL="1827794" algn="l" defTabSz="609265" rtl="0" eaLnBrk="1" latinLnBrk="0" hangingPunct="1">
                        <a:defRPr sz="2398" kern="1200">
                          <a:solidFill>
                            <a:schemeClr val="dk1"/>
                          </a:solidFill>
                          <a:latin typeface="Calibri" panose="020F0502020204030204"/>
                        </a:defRPr>
                      </a:lvl4pPr>
                      <a:lvl5pPr marL="2437059" algn="l" defTabSz="609265" rtl="0" eaLnBrk="1" latinLnBrk="0" hangingPunct="1">
                        <a:defRPr sz="2398" kern="1200">
                          <a:solidFill>
                            <a:schemeClr val="dk1"/>
                          </a:solidFill>
                          <a:latin typeface="Calibri" panose="020F0502020204030204"/>
                        </a:defRPr>
                      </a:lvl5pPr>
                      <a:lvl6pPr marL="3046324" algn="l" defTabSz="609265" rtl="0" eaLnBrk="1" latinLnBrk="0" hangingPunct="1">
                        <a:defRPr sz="2398" kern="1200">
                          <a:solidFill>
                            <a:schemeClr val="dk1"/>
                          </a:solidFill>
                          <a:latin typeface="Calibri" panose="020F0502020204030204"/>
                        </a:defRPr>
                      </a:lvl6pPr>
                      <a:lvl7pPr marL="3655589" algn="l" defTabSz="609265" rtl="0" eaLnBrk="1" latinLnBrk="0" hangingPunct="1">
                        <a:defRPr sz="2398" kern="1200">
                          <a:solidFill>
                            <a:schemeClr val="dk1"/>
                          </a:solidFill>
                          <a:latin typeface="Calibri" panose="020F0502020204030204"/>
                        </a:defRPr>
                      </a:lvl7pPr>
                      <a:lvl8pPr marL="4264853" algn="l" defTabSz="609265" rtl="0" eaLnBrk="1" latinLnBrk="0" hangingPunct="1">
                        <a:defRPr sz="2398" kern="1200">
                          <a:solidFill>
                            <a:schemeClr val="dk1"/>
                          </a:solidFill>
                          <a:latin typeface="Calibri" panose="020F0502020204030204"/>
                        </a:defRPr>
                      </a:lvl8pPr>
                      <a:lvl9pPr marL="4874118" algn="l" defTabSz="609265" rtl="0" eaLnBrk="1" latinLnBrk="0" hangingPunct="1">
                        <a:defRPr sz="2398" kern="1200">
                          <a:solidFill>
                            <a:schemeClr val="dk1"/>
                          </a:solidFill>
                          <a:latin typeface="Calibri" panose="020F0502020204030204"/>
                        </a:defRPr>
                      </a:lvl9pPr>
                    </a:lstStyle>
                    <a:p>
                      <a:pPr algn="ctr"/>
                      <a:r>
                        <a:rPr lang="en-US" b="1" dirty="0">
                          <a:latin typeface="+mn-lt"/>
                        </a:rPr>
                        <a:t>4</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9BE28">
                        <a:alpha val="20000"/>
                      </a:srgbClr>
                    </a:solidFill>
                  </a:tcPr>
                </a:tc>
                <a:tc>
                  <a:txBody>
                    <a:bodyPr/>
                    <a:lstStyle>
                      <a:lvl1pPr marL="0" algn="l" defTabSz="609265" rtl="0" eaLnBrk="1" latinLnBrk="0" hangingPunct="1">
                        <a:defRPr sz="2398" kern="1200">
                          <a:solidFill>
                            <a:schemeClr val="dk1"/>
                          </a:solidFill>
                          <a:latin typeface="Calibri" panose="020F0502020204030204"/>
                        </a:defRPr>
                      </a:lvl1pPr>
                      <a:lvl2pPr marL="609265" algn="l" defTabSz="609265" rtl="0" eaLnBrk="1" latinLnBrk="0" hangingPunct="1">
                        <a:defRPr sz="2398" kern="1200">
                          <a:solidFill>
                            <a:schemeClr val="dk1"/>
                          </a:solidFill>
                          <a:latin typeface="Calibri" panose="020F0502020204030204"/>
                        </a:defRPr>
                      </a:lvl2pPr>
                      <a:lvl3pPr marL="1218529" algn="l" defTabSz="609265" rtl="0" eaLnBrk="1" latinLnBrk="0" hangingPunct="1">
                        <a:defRPr sz="2398" kern="1200">
                          <a:solidFill>
                            <a:schemeClr val="dk1"/>
                          </a:solidFill>
                          <a:latin typeface="Calibri" panose="020F0502020204030204"/>
                        </a:defRPr>
                      </a:lvl3pPr>
                      <a:lvl4pPr marL="1827794" algn="l" defTabSz="609265" rtl="0" eaLnBrk="1" latinLnBrk="0" hangingPunct="1">
                        <a:defRPr sz="2398" kern="1200">
                          <a:solidFill>
                            <a:schemeClr val="dk1"/>
                          </a:solidFill>
                          <a:latin typeface="Calibri" panose="020F0502020204030204"/>
                        </a:defRPr>
                      </a:lvl4pPr>
                      <a:lvl5pPr marL="2437059" algn="l" defTabSz="609265" rtl="0" eaLnBrk="1" latinLnBrk="0" hangingPunct="1">
                        <a:defRPr sz="2398" kern="1200">
                          <a:solidFill>
                            <a:schemeClr val="dk1"/>
                          </a:solidFill>
                          <a:latin typeface="Calibri" panose="020F0502020204030204"/>
                        </a:defRPr>
                      </a:lvl5pPr>
                      <a:lvl6pPr marL="3046324" algn="l" defTabSz="609265" rtl="0" eaLnBrk="1" latinLnBrk="0" hangingPunct="1">
                        <a:defRPr sz="2398" kern="1200">
                          <a:solidFill>
                            <a:schemeClr val="dk1"/>
                          </a:solidFill>
                          <a:latin typeface="Calibri" panose="020F0502020204030204"/>
                        </a:defRPr>
                      </a:lvl6pPr>
                      <a:lvl7pPr marL="3655589" algn="l" defTabSz="609265" rtl="0" eaLnBrk="1" latinLnBrk="0" hangingPunct="1">
                        <a:defRPr sz="2398" kern="1200">
                          <a:solidFill>
                            <a:schemeClr val="dk1"/>
                          </a:solidFill>
                          <a:latin typeface="Calibri" panose="020F0502020204030204"/>
                        </a:defRPr>
                      </a:lvl7pPr>
                      <a:lvl8pPr marL="4264853" algn="l" defTabSz="609265" rtl="0" eaLnBrk="1" latinLnBrk="0" hangingPunct="1">
                        <a:defRPr sz="2398" kern="1200">
                          <a:solidFill>
                            <a:schemeClr val="dk1"/>
                          </a:solidFill>
                          <a:latin typeface="Calibri" panose="020F0502020204030204"/>
                        </a:defRPr>
                      </a:lvl8pPr>
                      <a:lvl9pPr marL="4874118" algn="l" defTabSz="609265" rtl="0" eaLnBrk="1" latinLnBrk="0" hangingPunct="1">
                        <a:defRPr sz="2398" kern="1200">
                          <a:solidFill>
                            <a:schemeClr val="dk1"/>
                          </a:solidFill>
                          <a:latin typeface="Calibri" panose="020F0502020204030204"/>
                        </a:defRPr>
                      </a:lvl9pPr>
                    </a:lstStyle>
                    <a:p>
                      <a:pPr algn="ctr" fontAlgn="b"/>
                      <a:r>
                        <a:rPr lang="en-US" sz="2400" b="0" i="0" u="none" strike="noStrike" dirty="0">
                          <a:solidFill>
                            <a:srgbClr val="000000"/>
                          </a:solidFill>
                          <a:effectLst/>
                          <a:latin typeface="+mn-lt"/>
                        </a:rPr>
                        <a:t>&lt; $67,500</a:t>
                      </a:r>
                    </a:p>
                  </a:txBody>
                  <a:tcPr marL="6350" marR="6350" marT="635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9BE28">
                        <a:alpha val="20000"/>
                      </a:srgbClr>
                    </a:solidFill>
                  </a:tcPr>
                </a:tc>
                <a:tc>
                  <a:txBody>
                    <a:bodyPr/>
                    <a:lstStyle>
                      <a:lvl1pPr marL="0" algn="l" defTabSz="609265" rtl="0" eaLnBrk="1" latinLnBrk="0" hangingPunct="1">
                        <a:defRPr sz="2398" kern="1200">
                          <a:solidFill>
                            <a:schemeClr val="dk1"/>
                          </a:solidFill>
                          <a:latin typeface="Calibri" panose="020F0502020204030204"/>
                        </a:defRPr>
                      </a:lvl1pPr>
                      <a:lvl2pPr marL="609265" algn="l" defTabSz="609265" rtl="0" eaLnBrk="1" latinLnBrk="0" hangingPunct="1">
                        <a:defRPr sz="2398" kern="1200">
                          <a:solidFill>
                            <a:schemeClr val="dk1"/>
                          </a:solidFill>
                          <a:latin typeface="Calibri" panose="020F0502020204030204"/>
                        </a:defRPr>
                      </a:lvl2pPr>
                      <a:lvl3pPr marL="1218529" algn="l" defTabSz="609265" rtl="0" eaLnBrk="1" latinLnBrk="0" hangingPunct="1">
                        <a:defRPr sz="2398" kern="1200">
                          <a:solidFill>
                            <a:schemeClr val="dk1"/>
                          </a:solidFill>
                          <a:latin typeface="Calibri" panose="020F0502020204030204"/>
                        </a:defRPr>
                      </a:lvl3pPr>
                      <a:lvl4pPr marL="1827794" algn="l" defTabSz="609265" rtl="0" eaLnBrk="1" latinLnBrk="0" hangingPunct="1">
                        <a:defRPr sz="2398" kern="1200">
                          <a:solidFill>
                            <a:schemeClr val="dk1"/>
                          </a:solidFill>
                          <a:latin typeface="Calibri" panose="020F0502020204030204"/>
                        </a:defRPr>
                      </a:lvl4pPr>
                      <a:lvl5pPr marL="2437059" algn="l" defTabSz="609265" rtl="0" eaLnBrk="1" latinLnBrk="0" hangingPunct="1">
                        <a:defRPr sz="2398" kern="1200">
                          <a:solidFill>
                            <a:schemeClr val="dk1"/>
                          </a:solidFill>
                          <a:latin typeface="Calibri" panose="020F0502020204030204"/>
                        </a:defRPr>
                      </a:lvl5pPr>
                      <a:lvl6pPr marL="3046324" algn="l" defTabSz="609265" rtl="0" eaLnBrk="1" latinLnBrk="0" hangingPunct="1">
                        <a:defRPr sz="2398" kern="1200">
                          <a:solidFill>
                            <a:schemeClr val="dk1"/>
                          </a:solidFill>
                          <a:latin typeface="Calibri" panose="020F0502020204030204"/>
                        </a:defRPr>
                      </a:lvl6pPr>
                      <a:lvl7pPr marL="3655589" algn="l" defTabSz="609265" rtl="0" eaLnBrk="1" latinLnBrk="0" hangingPunct="1">
                        <a:defRPr sz="2398" kern="1200">
                          <a:solidFill>
                            <a:schemeClr val="dk1"/>
                          </a:solidFill>
                          <a:latin typeface="Calibri" panose="020F0502020204030204"/>
                        </a:defRPr>
                      </a:lvl7pPr>
                      <a:lvl8pPr marL="4264853" algn="l" defTabSz="609265" rtl="0" eaLnBrk="1" latinLnBrk="0" hangingPunct="1">
                        <a:defRPr sz="2398" kern="1200">
                          <a:solidFill>
                            <a:schemeClr val="dk1"/>
                          </a:solidFill>
                          <a:latin typeface="Calibri" panose="020F0502020204030204"/>
                        </a:defRPr>
                      </a:lvl8pPr>
                      <a:lvl9pPr marL="4874118" algn="l" defTabSz="609265" rtl="0" eaLnBrk="1" latinLnBrk="0" hangingPunct="1">
                        <a:defRPr sz="2398" kern="1200">
                          <a:solidFill>
                            <a:schemeClr val="dk1"/>
                          </a:solidFill>
                          <a:latin typeface="Calibri" panose="020F0502020204030204"/>
                        </a:defRPr>
                      </a:lvl9pPr>
                    </a:lstStyle>
                    <a:p>
                      <a:pPr algn="ctr" fontAlgn="b"/>
                      <a:r>
                        <a:rPr lang="en-US" sz="2400" b="0" i="0" u="none" strike="noStrike" dirty="0">
                          <a:solidFill>
                            <a:srgbClr val="000000"/>
                          </a:solidFill>
                          <a:effectLst/>
                          <a:latin typeface="+mn-lt"/>
                        </a:rPr>
                        <a:t>&lt; $97,500</a:t>
                      </a:r>
                    </a:p>
                  </a:txBody>
                  <a:tcPr marL="6350" marR="6350" marT="635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9BE28">
                        <a:alpha val="20000"/>
                      </a:srgbClr>
                    </a:solidFill>
                  </a:tcPr>
                </a:tc>
                <a:tc>
                  <a:txBody>
                    <a:bodyPr/>
                    <a:lstStyle>
                      <a:lvl1pPr marL="0" algn="l" defTabSz="609265" rtl="0" eaLnBrk="1" latinLnBrk="0" hangingPunct="1">
                        <a:defRPr sz="2398" kern="1200">
                          <a:solidFill>
                            <a:schemeClr val="dk1"/>
                          </a:solidFill>
                          <a:latin typeface="Calibri" panose="020F0502020204030204"/>
                        </a:defRPr>
                      </a:lvl1pPr>
                      <a:lvl2pPr marL="609265" algn="l" defTabSz="609265" rtl="0" eaLnBrk="1" latinLnBrk="0" hangingPunct="1">
                        <a:defRPr sz="2398" kern="1200">
                          <a:solidFill>
                            <a:schemeClr val="dk1"/>
                          </a:solidFill>
                          <a:latin typeface="Calibri" panose="020F0502020204030204"/>
                        </a:defRPr>
                      </a:lvl2pPr>
                      <a:lvl3pPr marL="1218529" algn="l" defTabSz="609265" rtl="0" eaLnBrk="1" latinLnBrk="0" hangingPunct="1">
                        <a:defRPr sz="2398" kern="1200">
                          <a:solidFill>
                            <a:schemeClr val="dk1"/>
                          </a:solidFill>
                          <a:latin typeface="Calibri" panose="020F0502020204030204"/>
                        </a:defRPr>
                      </a:lvl3pPr>
                      <a:lvl4pPr marL="1827794" algn="l" defTabSz="609265" rtl="0" eaLnBrk="1" latinLnBrk="0" hangingPunct="1">
                        <a:defRPr sz="2398" kern="1200">
                          <a:solidFill>
                            <a:schemeClr val="dk1"/>
                          </a:solidFill>
                          <a:latin typeface="Calibri" panose="020F0502020204030204"/>
                        </a:defRPr>
                      </a:lvl4pPr>
                      <a:lvl5pPr marL="2437059" algn="l" defTabSz="609265" rtl="0" eaLnBrk="1" latinLnBrk="0" hangingPunct="1">
                        <a:defRPr sz="2398" kern="1200">
                          <a:solidFill>
                            <a:schemeClr val="dk1"/>
                          </a:solidFill>
                          <a:latin typeface="Calibri" panose="020F0502020204030204"/>
                        </a:defRPr>
                      </a:lvl5pPr>
                      <a:lvl6pPr marL="3046324" algn="l" defTabSz="609265" rtl="0" eaLnBrk="1" latinLnBrk="0" hangingPunct="1">
                        <a:defRPr sz="2398" kern="1200">
                          <a:solidFill>
                            <a:schemeClr val="dk1"/>
                          </a:solidFill>
                          <a:latin typeface="Calibri" panose="020F0502020204030204"/>
                        </a:defRPr>
                      </a:lvl6pPr>
                      <a:lvl7pPr marL="3655589" algn="l" defTabSz="609265" rtl="0" eaLnBrk="1" latinLnBrk="0" hangingPunct="1">
                        <a:defRPr sz="2398" kern="1200">
                          <a:solidFill>
                            <a:schemeClr val="dk1"/>
                          </a:solidFill>
                          <a:latin typeface="Calibri" panose="020F0502020204030204"/>
                        </a:defRPr>
                      </a:lvl7pPr>
                      <a:lvl8pPr marL="4264853" algn="l" defTabSz="609265" rtl="0" eaLnBrk="1" latinLnBrk="0" hangingPunct="1">
                        <a:defRPr sz="2398" kern="1200">
                          <a:solidFill>
                            <a:schemeClr val="dk1"/>
                          </a:solidFill>
                          <a:latin typeface="Calibri" panose="020F0502020204030204"/>
                        </a:defRPr>
                      </a:lvl8pPr>
                      <a:lvl9pPr marL="4874118" algn="l" defTabSz="609265" rtl="0" eaLnBrk="1" latinLnBrk="0" hangingPunct="1">
                        <a:defRPr sz="2398" kern="1200">
                          <a:solidFill>
                            <a:schemeClr val="dk1"/>
                          </a:solidFill>
                          <a:latin typeface="Calibri" panose="020F0502020204030204"/>
                        </a:defRPr>
                      </a:lvl9pPr>
                    </a:lstStyle>
                    <a:p>
                      <a:pPr algn="ctr" fontAlgn="b"/>
                      <a:r>
                        <a:rPr lang="en-US" sz="2400" b="0" i="0" u="none" strike="noStrike" dirty="0">
                          <a:solidFill>
                            <a:srgbClr val="000000"/>
                          </a:solidFill>
                          <a:effectLst/>
                          <a:latin typeface="+mn-lt"/>
                        </a:rPr>
                        <a:t>$97,500+</a:t>
                      </a:r>
                    </a:p>
                  </a:txBody>
                  <a:tcPr marL="6350" marR="6350" marT="635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9BE28">
                        <a:alpha val="20000"/>
                      </a:srgbClr>
                    </a:solidFill>
                  </a:tcPr>
                </a:tc>
                <a:extLst>
                  <a:ext uri="{0D108BD9-81ED-4DB2-BD59-A6C34878D82A}">
                    <a16:rowId xmlns:a16="http://schemas.microsoft.com/office/drawing/2014/main" val="3539178357"/>
                  </a:ext>
                </a:extLst>
              </a:tr>
              <a:tr h="563370">
                <a:tc>
                  <a:txBody>
                    <a:bodyPr/>
                    <a:lstStyle>
                      <a:lvl1pPr marL="0" algn="l" defTabSz="609265" rtl="0" eaLnBrk="1" latinLnBrk="0" hangingPunct="1">
                        <a:defRPr sz="2398" kern="1200">
                          <a:solidFill>
                            <a:schemeClr val="dk1"/>
                          </a:solidFill>
                          <a:latin typeface="Calibri" panose="020F0502020204030204"/>
                        </a:defRPr>
                      </a:lvl1pPr>
                      <a:lvl2pPr marL="609265" algn="l" defTabSz="609265" rtl="0" eaLnBrk="1" latinLnBrk="0" hangingPunct="1">
                        <a:defRPr sz="2398" kern="1200">
                          <a:solidFill>
                            <a:schemeClr val="dk1"/>
                          </a:solidFill>
                          <a:latin typeface="Calibri" panose="020F0502020204030204"/>
                        </a:defRPr>
                      </a:lvl2pPr>
                      <a:lvl3pPr marL="1218529" algn="l" defTabSz="609265" rtl="0" eaLnBrk="1" latinLnBrk="0" hangingPunct="1">
                        <a:defRPr sz="2398" kern="1200">
                          <a:solidFill>
                            <a:schemeClr val="dk1"/>
                          </a:solidFill>
                          <a:latin typeface="Calibri" panose="020F0502020204030204"/>
                        </a:defRPr>
                      </a:lvl3pPr>
                      <a:lvl4pPr marL="1827794" algn="l" defTabSz="609265" rtl="0" eaLnBrk="1" latinLnBrk="0" hangingPunct="1">
                        <a:defRPr sz="2398" kern="1200">
                          <a:solidFill>
                            <a:schemeClr val="dk1"/>
                          </a:solidFill>
                          <a:latin typeface="Calibri" panose="020F0502020204030204"/>
                        </a:defRPr>
                      </a:lvl4pPr>
                      <a:lvl5pPr marL="2437059" algn="l" defTabSz="609265" rtl="0" eaLnBrk="1" latinLnBrk="0" hangingPunct="1">
                        <a:defRPr sz="2398" kern="1200">
                          <a:solidFill>
                            <a:schemeClr val="dk1"/>
                          </a:solidFill>
                          <a:latin typeface="Calibri" panose="020F0502020204030204"/>
                        </a:defRPr>
                      </a:lvl5pPr>
                      <a:lvl6pPr marL="3046324" algn="l" defTabSz="609265" rtl="0" eaLnBrk="1" latinLnBrk="0" hangingPunct="1">
                        <a:defRPr sz="2398" kern="1200">
                          <a:solidFill>
                            <a:schemeClr val="dk1"/>
                          </a:solidFill>
                          <a:latin typeface="Calibri" panose="020F0502020204030204"/>
                        </a:defRPr>
                      </a:lvl6pPr>
                      <a:lvl7pPr marL="3655589" algn="l" defTabSz="609265" rtl="0" eaLnBrk="1" latinLnBrk="0" hangingPunct="1">
                        <a:defRPr sz="2398" kern="1200">
                          <a:solidFill>
                            <a:schemeClr val="dk1"/>
                          </a:solidFill>
                          <a:latin typeface="Calibri" panose="020F0502020204030204"/>
                        </a:defRPr>
                      </a:lvl7pPr>
                      <a:lvl8pPr marL="4264853" algn="l" defTabSz="609265" rtl="0" eaLnBrk="1" latinLnBrk="0" hangingPunct="1">
                        <a:defRPr sz="2398" kern="1200">
                          <a:solidFill>
                            <a:schemeClr val="dk1"/>
                          </a:solidFill>
                          <a:latin typeface="Calibri" panose="020F0502020204030204"/>
                        </a:defRPr>
                      </a:lvl8pPr>
                      <a:lvl9pPr marL="4874118" algn="l" defTabSz="609265" rtl="0" eaLnBrk="1" latinLnBrk="0" hangingPunct="1">
                        <a:defRPr sz="2398" kern="1200">
                          <a:solidFill>
                            <a:schemeClr val="dk1"/>
                          </a:solidFill>
                          <a:latin typeface="Calibri" panose="020F0502020204030204"/>
                        </a:defRPr>
                      </a:lvl9pPr>
                    </a:lstStyle>
                    <a:p>
                      <a:pPr algn="ctr"/>
                      <a:r>
                        <a:rPr lang="en-US" b="1" dirty="0">
                          <a:latin typeface="+mn-lt"/>
                        </a:rPr>
                        <a:t>5</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9BE28">
                        <a:alpha val="30000"/>
                      </a:srgbClr>
                    </a:solidFill>
                  </a:tcPr>
                </a:tc>
                <a:tc>
                  <a:txBody>
                    <a:bodyPr/>
                    <a:lstStyle>
                      <a:lvl1pPr marL="0" algn="l" defTabSz="609265" rtl="0" eaLnBrk="1" latinLnBrk="0" hangingPunct="1">
                        <a:defRPr sz="2398" kern="1200">
                          <a:solidFill>
                            <a:schemeClr val="dk1"/>
                          </a:solidFill>
                          <a:latin typeface="Calibri" panose="020F0502020204030204"/>
                        </a:defRPr>
                      </a:lvl1pPr>
                      <a:lvl2pPr marL="609265" algn="l" defTabSz="609265" rtl="0" eaLnBrk="1" latinLnBrk="0" hangingPunct="1">
                        <a:defRPr sz="2398" kern="1200">
                          <a:solidFill>
                            <a:schemeClr val="dk1"/>
                          </a:solidFill>
                          <a:latin typeface="Calibri" panose="020F0502020204030204"/>
                        </a:defRPr>
                      </a:lvl2pPr>
                      <a:lvl3pPr marL="1218529" algn="l" defTabSz="609265" rtl="0" eaLnBrk="1" latinLnBrk="0" hangingPunct="1">
                        <a:defRPr sz="2398" kern="1200">
                          <a:solidFill>
                            <a:schemeClr val="dk1"/>
                          </a:solidFill>
                          <a:latin typeface="Calibri" panose="020F0502020204030204"/>
                        </a:defRPr>
                      </a:lvl3pPr>
                      <a:lvl4pPr marL="1827794" algn="l" defTabSz="609265" rtl="0" eaLnBrk="1" latinLnBrk="0" hangingPunct="1">
                        <a:defRPr sz="2398" kern="1200">
                          <a:solidFill>
                            <a:schemeClr val="dk1"/>
                          </a:solidFill>
                          <a:latin typeface="Calibri" panose="020F0502020204030204"/>
                        </a:defRPr>
                      </a:lvl4pPr>
                      <a:lvl5pPr marL="2437059" algn="l" defTabSz="609265" rtl="0" eaLnBrk="1" latinLnBrk="0" hangingPunct="1">
                        <a:defRPr sz="2398" kern="1200">
                          <a:solidFill>
                            <a:schemeClr val="dk1"/>
                          </a:solidFill>
                          <a:latin typeface="Calibri" panose="020F0502020204030204"/>
                        </a:defRPr>
                      </a:lvl5pPr>
                      <a:lvl6pPr marL="3046324" algn="l" defTabSz="609265" rtl="0" eaLnBrk="1" latinLnBrk="0" hangingPunct="1">
                        <a:defRPr sz="2398" kern="1200">
                          <a:solidFill>
                            <a:schemeClr val="dk1"/>
                          </a:solidFill>
                          <a:latin typeface="Calibri" panose="020F0502020204030204"/>
                        </a:defRPr>
                      </a:lvl6pPr>
                      <a:lvl7pPr marL="3655589" algn="l" defTabSz="609265" rtl="0" eaLnBrk="1" latinLnBrk="0" hangingPunct="1">
                        <a:defRPr sz="2398" kern="1200">
                          <a:solidFill>
                            <a:schemeClr val="dk1"/>
                          </a:solidFill>
                          <a:latin typeface="Calibri" panose="020F0502020204030204"/>
                        </a:defRPr>
                      </a:lvl7pPr>
                      <a:lvl8pPr marL="4264853" algn="l" defTabSz="609265" rtl="0" eaLnBrk="1" latinLnBrk="0" hangingPunct="1">
                        <a:defRPr sz="2398" kern="1200">
                          <a:solidFill>
                            <a:schemeClr val="dk1"/>
                          </a:solidFill>
                          <a:latin typeface="Calibri" panose="020F0502020204030204"/>
                        </a:defRPr>
                      </a:lvl8pPr>
                      <a:lvl9pPr marL="4874118" algn="l" defTabSz="609265" rtl="0" eaLnBrk="1" latinLnBrk="0" hangingPunct="1">
                        <a:defRPr sz="2398" kern="1200">
                          <a:solidFill>
                            <a:schemeClr val="dk1"/>
                          </a:solidFill>
                          <a:latin typeface="Calibri" panose="020F0502020204030204"/>
                        </a:defRPr>
                      </a:lvl9pPr>
                    </a:lstStyle>
                    <a:p>
                      <a:pPr algn="ctr" fontAlgn="b"/>
                      <a:r>
                        <a:rPr lang="en-US" sz="2400" b="0" i="0" u="none" strike="noStrike" dirty="0">
                          <a:solidFill>
                            <a:srgbClr val="000000"/>
                          </a:solidFill>
                          <a:effectLst/>
                          <a:latin typeface="+mn-lt"/>
                        </a:rPr>
                        <a:t>&lt; $79,065</a:t>
                      </a:r>
                    </a:p>
                  </a:txBody>
                  <a:tcPr marL="6350" marR="6350" marT="635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9BE28">
                        <a:alpha val="30000"/>
                      </a:srgbClr>
                    </a:solidFill>
                  </a:tcPr>
                </a:tc>
                <a:tc>
                  <a:txBody>
                    <a:bodyPr/>
                    <a:lstStyle>
                      <a:lvl1pPr marL="0" algn="l" defTabSz="609265" rtl="0" eaLnBrk="1" latinLnBrk="0" hangingPunct="1">
                        <a:defRPr sz="2398" kern="1200">
                          <a:solidFill>
                            <a:schemeClr val="dk1"/>
                          </a:solidFill>
                          <a:latin typeface="Calibri" panose="020F0502020204030204"/>
                        </a:defRPr>
                      </a:lvl1pPr>
                      <a:lvl2pPr marL="609265" algn="l" defTabSz="609265" rtl="0" eaLnBrk="1" latinLnBrk="0" hangingPunct="1">
                        <a:defRPr sz="2398" kern="1200">
                          <a:solidFill>
                            <a:schemeClr val="dk1"/>
                          </a:solidFill>
                          <a:latin typeface="Calibri" panose="020F0502020204030204"/>
                        </a:defRPr>
                      </a:lvl2pPr>
                      <a:lvl3pPr marL="1218529" algn="l" defTabSz="609265" rtl="0" eaLnBrk="1" latinLnBrk="0" hangingPunct="1">
                        <a:defRPr sz="2398" kern="1200">
                          <a:solidFill>
                            <a:schemeClr val="dk1"/>
                          </a:solidFill>
                          <a:latin typeface="Calibri" panose="020F0502020204030204"/>
                        </a:defRPr>
                      </a:lvl3pPr>
                      <a:lvl4pPr marL="1827794" algn="l" defTabSz="609265" rtl="0" eaLnBrk="1" latinLnBrk="0" hangingPunct="1">
                        <a:defRPr sz="2398" kern="1200">
                          <a:solidFill>
                            <a:schemeClr val="dk1"/>
                          </a:solidFill>
                          <a:latin typeface="Calibri" panose="020F0502020204030204"/>
                        </a:defRPr>
                      </a:lvl4pPr>
                      <a:lvl5pPr marL="2437059" algn="l" defTabSz="609265" rtl="0" eaLnBrk="1" latinLnBrk="0" hangingPunct="1">
                        <a:defRPr sz="2398" kern="1200">
                          <a:solidFill>
                            <a:schemeClr val="dk1"/>
                          </a:solidFill>
                          <a:latin typeface="Calibri" panose="020F0502020204030204"/>
                        </a:defRPr>
                      </a:lvl5pPr>
                      <a:lvl6pPr marL="3046324" algn="l" defTabSz="609265" rtl="0" eaLnBrk="1" latinLnBrk="0" hangingPunct="1">
                        <a:defRPr sz="2398" kern="1200">
                          <a:solidFill>
                            <a:schemeClr val="dk1"/>
                          </a:solidFill>
                          <a:latin typeface="Calibri" panose="020F0502020204030204"/>
                        </a:defRPr>
                      </a:lvl6pPr>
                      <a:lvl7pPr marL="3655589" algn="l" defTabSz="609265" rtl="0" eaLnBrk="1" latinLnBrk="0" hangingPunct="1">
                        <a:defRPr sz="2398" kern="1200">
                          <a:solidFill>
                            <a:schemeClr val="dk1"/>
                          </a:solidFill>
                          <a:latin typeface="Calibri" panose="020F0502020204030204"/>
                        </a:defRPr>
                      </a:lvl7pPr>
                      <a:lvl8pPr marL="4264853" algn="l" defTabSz="609265" rtl="0" eaLnBrk="1" latinLnBrk="0" hangingPunct="1">
                        <a:defRPr sz="2398" kern="1200">
                          <a:solidFill>
                            <a:schemeClr val="dk1"/>
                          </a:solidFill>
                          <a:latin typeface="Calibri" panose="020F0502020204030204"/>
                        </a:defRPr>
                      </a:lvl8pPr>
                      <a:lvl9pPr marL="4874118" algn="l" defTabSz="609265" rtl="0" eaLnBrk="1" latinLnBrk="0" hangingPunct="1">
                        <a:defRPr sz="2398" kern="1200">
                          <a:solidFill>
                            <a:schemeClr val="dk1"/>
                          </a:solidFill>
                          <a:latin typeface="Calibri" panose="020F0502020204030204"/>
                        </a:defRPr>
                      </a:lvl9pPr>
                    </a:lstStyle>
                    <a:p>
                      <a:pPr algn="ctr" fontAlgn="b"/>
                      <a:r>
                        <a:rPr lang="en-US" sz="2400" b="0" i="0" u="none" strike="noStrike" dirty="0">
                          <a:solidFill>
                            <a:srgbClr val="000000"/>
                          </a:solidFill>
                          <a:effectLst/>
                          <a:latin typeface="+mn-lt"/>
                        </a:rPr>
                        <a:t>&lt;$114,205</a:t>
                      </a:r>
                    </a:p>
                  </a:txBody>
                  <a:tcPr marL="6350" marR="6350" marT="635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9BE28">
                        <a:alpha val="30000"/>
                      </a:srgbClr>
                    </a:solidFill>
                  </a:tcPr>
                </a:tc>
                <a:tc>
                  <a:txBody>
                    <a:bodyPr/>
                    <a:lstStyle>
                      <a:lvl1pPr marL="0" algn="l" defTabSz="609265" rtl="0" eaLnBrk="1" latinLnBrk="0" hangingPunct="1">
                        <a:defRPr sz="2398" kern="1200">
                          <a:solidFill>
                            <a:schemeClr val="dk1"/>
                          </a:solidFill>
                          <a:latin typeface="Calibri" panose="020F0502020204030204"/>
                        </a:defRPr>
                      </a:lvl1pPr>
                      <a:lvl2pPr marL="609265" algn="l" defTabSz="609265" rtl="0" eaLnBrk="1" latinLnBrk="0" hangingPunct="1">
                        <a:defRPr sz="2398" kern="1200">
                          <a:solidFill>
                            <a:schemeClr val="dk1"/>
                          </a:solidFill>
                          <a:latin typeface="Calibri" panose="020F0502020204030204"/>
                        </a:defRPr>
                      </a:lvl2pPr>
                      <a:lvl3pPr marL="1218529" algn="l" defTabSz="609265" rtl="0" eaLnBrk="1" latinLnBrk="0" hangingPunct="1">
                        <a:defRPr sz="2398" kern="1200">
                          <a:solidFill>
                            <a:schemeClr val="dk1"/>
                          </a:solidFill>
                          <a:latin typeface="Calibri" panose="020F0502020204030204"/>
                        </a:defRPr>
                      </a:lvl3pPr>
                      <a:lvl4pPr marL="1827794" algn="l" defTabSz="609265" rtl="0" eaLnBrk="1" latinLnBrk="0" hangingPunct="1">
                        <a:defRPr sz="2398" kern="1200">
                          <a:solidFill>
                            <a:schemeClr val="dk1"/>
                          </a:solidFill>
                          <a:latin typeface="Calibri" panose="020F0502020204030204"/>
                        </a:defRPr>
                      </a:lvl4pPr>
                      <a:lvl5pPr marL="2437059" algn="l" defTabSz="609265" rtl="0" eaLnBrk="1" latinLnBrk="0" hangingPunct="1">
                        <a:defRPr sz="2398" kern="1200">
                          <a:solidFill>
                            <a:schemeClr val="dk1"/>
                          </a:solidFill>
                          <a:latin typeface="Calibri" panose="020F0502020204030204"/>
                        </a:defRPr>
                      </a:lvl5pPr>
                      <a:lvl6pPr marL="3046324" algn="l" defTabSz="609265" rtl="0" eaLnBrk="1" latinLnBrk="0" hangingPunct="1">
                        <a:defRPr sz="2398" kern="1200">
                          <a:solidFill>
                            <a:schemeClr val="dk1"/>
                          </a:solidFill>
                          <a:latin typeface="Calibri" panose="020F0502020204030204"/>
                        </a:defRPr>
                      </a:lvl6pPr>
                      <a:lvl7pPr marL="3655589" algn="l" defTabSz="609265" rtl="0" eaLnBrk="1" latinLnBrk="0" hangingPunct="1">
                        <a:defRPr sz="2398" kern="1200">
                          <a:solidFill>
                            <a:schemeClr val="dk1"/>
                          </a:solidFill>
                          <a:latin typeface="Calibri" panose="020F0502020204030204"/>
                        </a:defRPr>
                      </a:lvl7pPr>
                      <a:lvl8pPr marL="4264853" algn="l" defTabSz="609265" rtl="0" eaLnBrk="1" latinLnBrk="0" hangingPunct="1">
                        <a:defRPr sz="2398" kern="1200">
                          <a:solidFill>
                            <a:schemeClr val="dk1"/>
                          </a:solidFill>
                          <a:latin typeface="Calibri" panose="020F0502020204030204"/>
                        </a:defRPr>
                      </a:lvl8pPr>
                      <a:lvl9pPr marL="4874118" algn="l" defTabSz="609265" rtl="0" eaLnBrk="1" latinLnBrk="0" hangingPunct="1">
                        <a:defRPr sz="2398" kern="1200">
                          <a:solidFill>
                            <a:schemeClr val="dk1"/>
                          </a:solidFill>
                          <a:latin typeface="Calibri" panose="020F0502020204030204"/>
                        </a:defRPr>
                      </a:lvl9pPr>
                    </a:lstStyle>
                    <a:p>
                      <a:pPr algn="ctr" fontAlgn="b"/>
                      <a:r>
                        <a:rPr lang="en-US" sz="2400" b="0" i="0" u="none" strike="noStrike" dirty="0">
                          <a:solidFill>
                            <a:srgbClr val="000000"/>
                          </a:solidFill>
                          <a:effectLst/>
                          <a:latin typeface="+mn-lt"/>
                        </a:rPr>
                        <a:t>$114,205+</a:t>
                      </a:r>
                    </a:p>
                  </a:txBody>
                  <a:tcPr marL="6350" marR="6350" marT="635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9BE28">
                        <a:alpha val="30000"/>
                      </a:srgbClr>
                    </a:solidFill>
                  </a:tcPr>
                </a:tc>
                <a:extLst>
                  <a:ext uri="{0D108BD9-81ED-4DB2-BD59-A6C34878D82A}">
                    <a16:rowId xmlns:a16="http://schemas.microsoft.com/office/drawing/2014/main" val="216500524"/>
                  </a:ext>
                </a:extLst>
              </a:tr>
            </a:tbl>
          </a:graphicData>
        </a:graphic>
      </p:graphicFrame>
    </p:spTree>
    <p:extLst>
      <p:ext uri="{BB962C8B-B14F-4D97-AF65-F5344CB8AC3E}">
        <p14:creationId xmlns:p14="http://schemas.microsoft.com/office/powerpoint/2010/main" val="3018603092"/>
      </p:ext>
    </p:extLst>
  </p:cSld>
  <p:clrMapOvr>
    <a:masterClrMapping/>
  </p:clrMapOvr>
</p:sld>
</file>

<file path=ppt/theme/theme1.xml><?xml version="1.0" encoding="utf-8"?>
<a:theme xmlns:a="http://schemas.openxmlformats.org/drawingml/2006/main" name="CN11 template_VA">
  <a:themeElements>
    <a:clrScheme name="Custom 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ECMC The College Place PPT Template 0223">
  <a:themeElements>
    <a:clrScheme name="Custom 18">
      <a:dk1>
        <a:srgbClr val="000000"/>
      </a:dk1>
      <a:lt1>
        <a:srgbClr val="FFFFFF"/>
      </a:lt1>
      <a:dk2>
        <a:srgbClr val="82786F"/>
      </a:dk2>
      <a:lt2>
        <a:srgbClr val="585858"/>
      </a:lt2>
      <a:accent1>
        <a:srgbClr val="0099A6"/>
      </a:accent1>
      <a:accent2>
        <a:srgbClr val="69BD28"/>
      </a:accent2>
      <a:accent3>
        <a:srgbClr val="7FD5C5"/>
      </a:accent3>
      <a:accent4>
        <a:srgbClr val="E37222"/>
      </a:accent4>
      <a:accent5>
        <a:srgbClr val="F2D653"/>
      </a:accent5>
      <a:accent6>
        <a:srgbClr val="C1D59F"/>
      </a:accent6>
      <a:hlink>
        <a:srgbClr val="69BD28"/>
      </a:hlink>
      <a:folHlink>
        <a:srgbClr val="69BD28"/>
      </a:folHlink>
    </a:clrScheme>
    <a:fontScheme name="Opulent">
      <a:majorFont>
        <a:latin typeface="Trebuchet MS"/>
        <a:ea typeface=""/>
        <a:cs typeface=""/>
        <a:font script="Jpan" typeface="ヒラギノ丸ゴ Pro W4"/>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ヒラギノ丸ゴ Pro W4"/>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CP-Template-0715" id="{4EB1DF01-9A48-1342-BC49-95F5BC3E176C}" vid="{39CAC498-5917-A646-B4F5-CBAF624E528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977D9EC9616C647A46C140C2D2D8BBE" ma:contentTypeVersion="18" ma:contentTypeDescription="Create a new document." ma:contentTypeScope="" ma:versionID="88bf9ec9b95fe58bca6d6da1e3b5f291">
  <xsd:schema xmlns:xsd="http://www.w3.org/2001/XMLSchema" xmlns:xs="http://www.w3.org/2001/XMLSchema" xmlns:p="http://schemas.microsoft.com/office/2006/metadata/properties" xmlns:ns3="86fd07fe-c631-4a26-921b-c1d140b504c1" xmlns:ns4="5bc385c0-4ee7-40b3-ada7-02c651c32518" targetNamespace="http://schemas.microsoft.com/office/2006/metadata/properties" ma:root="true" ma:fieldsID="96302ea3629828ff9dd7c1c0d9ed64f8" ns3:_="" ns4:_="">
    <xsd:import namespace="86fd07fe-c631-4a26-921b-c1d140b504c1"/>
    <xsd:import namespace="5bc385c0-4ee7-40b3-ada7-02c651c32518"/>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KeyPoints" minOccurs="0"/>
                <xsd:element ref="ns3:MediaServiceKeyPoints" minOccurs="0"/>
                <xsd:element ref="ns3:MediaServiceAutoTags" minOccurs="0"/>
                <xsd:element ref="ns3:MediaServiceLocation" minOccurs="0"/>
                <xsd:element ref="ns3:MediaServiceGenerationTime" minOccurs="0"/>
                <xsd:element ref="ns3:MediaServiceEventHashCode" minOccurs="0"/>
                <xsd:element ref="ns3:MediaServiceOCR" minOccurs="0"/>
                <xsd:element ref="ns3:MediaLengthInSeconds" minOccurs="0"/>
                <xsd:element ref="ns3:_activity" minOccurs="0"/>
                <xsd:element ref="ns3:MediaServiceObjectDetectorVersions" minOccurs="0"/>
                <xsd:element ref="ns3:MediaServiceSearchPropertie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fd07fe-c631-4a26-921b-c1d140b504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description="" ma:hidden="true" ma:indexed="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Location" ma:index="17" nillable="true" ma:displayName="Location" ma:description="" ma:indexed="true"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SystemTags" ma:index="25"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bc385c0-4ee7-40b3-ada7-02c651c3251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86fd07fe-c631-4a26-921b-c1d140b504c1" xsi:nil="true"/>
  </documentManagement>
</p:properties>
</file>

<file path=customXml/itemProps1.xml><?xml version="1.0" encoding="utf-8"?>
<ds:datastoreItem xmlns:ds="http://schemas.openxmlformats.org/officeDocument/2006/customXml" ds:itemID="{DC4D5275-0607-421B-BFC1-E77CB5295086}">
  <ds:schemaRefs>
    <ds:schemaRef ds:uri="http://schemas.microsoft.com/sharepoint/v3/contenttype/forms"/>
  </ds:schemaRefs>
</ds:datastoreItem>
</file>

<file path=customXml/itemProps2.xml><?xml version="1.0" encoding="utf-8"?>
<ds:datastoreItem xmlns:ds="http://schemas.openxmlformats.org/officeDocument/2006/customXml" ds:itemID="{036B3301-52D2-48C0-B85C-115081CCDC3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6fd07fe-c631-4a26-921b-c1d140b504c1"/>
    <ds:schemaRef ds:uri="5bc385c0-4ee7-40b3-ada7-02c651c3251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B4516FB-7EDC-4C6F-8FA0-A8820F082B9A}">
  <ds:schemaRefs>
    <ds:schemaRef ds:uri="http://schemas.microsoft.com/office/2006/metadata/properties"/>
    <ds:schemaRef ds:uri="http://purl.org/dc/elements/1.1/"/>
    <ds:schemaRef ds:uri="http://schemas.microsoft.com/office/2006/documentManagement/types"/>
    <ds:schemaRef ds:uri="http://schemas.openxmlformats.org/package/2006/metadata/core-properties"/>
    <ds:schemaRef ds:uri="http://purl.org/dc/terms/"/>
    <ds:schemaRef ds:uri="http://www.w3.org/XML/1998/namespace"/>
    <ds:schemaRef ds:uri="http://schemas.microsoft.com/office/infopath/2007/PartnerControls"/>
    <ds:schemaRef ds:uri="5bc385c0-4ee7-40b3-ada7-02c651c32518"/>
    <ds:schemaRef ds:uri="86fd07fe-c631-4a26-921b-c1d140b504c1"/>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ECMC College Nights - TCP-Branded - English (NOV 2023)</Template>
  <TotalTime>519</TotalTime>
  <Words>2445</Words>
  <Application>Microsoft Office PowerPoint</Application>
  <PresentationFormat>Widescreen</PresentationFormat>
  <Paragraphs>215</Paragraphs>
  <Slides>33</Slides>
  <Notes>15</Notes>
  <HiddenSlides>14</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33</vt:i4>
      </vt:variant>
    </vt:vector>
  </HeadingPairs>
  <TitlesOfParts>
    <vt:vector size="43" baseType="lpstr">
      <vt:lpstr>ＭＳ Ｐゴシック</vt:lpstr>
      <vt:lpstr>Aptos</vt:lpstr>
      <vt:lpstr>Arial</vt:lpstr>
      <vt:lpstr>Calibri</vt:lpstr>
      <vt:lpstr>Droid Serif</vt:lpstr>
      <vt:lpstr>Fira Sans Extra Condensed</vt:lpstr>
      <vt:lpstr>Roboto</vt:lpstr>
      <vt:lpstr>Trebuchet MS</vt:lpstr>
      <vt:lpstr>CN11 template_VA</vt:lpstr>
      <vt:lpstr>ECMC The College Place PPT Template 0223</vt:lpstr>
      <vt:lpstr>2025-26 Financial Aid Updates</vt:lpstr>
      <vt:lpstr>“New” FAFSA December 1, 2024</vt:lpstr>
      <vt:lpstr>2025-2026 Beta Testing Updates</vt:lpstr>
      <vt:lpstr>Beta Testing Updates</vt:lpstr>
      <vt:lpstr>ORSAA Still Going Strong!</vt:lpstr>
      <vt:lpstr>Who’s The Financial Aid Parent?</vt:lpstr>
      <vt:lpstr>Non-Financial Aid Parents</vt:lpstr>
      <vt:lpstr>Online Parent Wizard</vt:lpstr>
      <vt:lpstr>Federal Pell Grant Eligibility</vt:lpstr>
      <vt:lpstr>Federal Pell Grant Eligibility</vt:lpstr>
      <vt:lpstr>Federal Student Aid ID (FSA ID)</vt:lpstr>
      <vt:lpstr>FSA ID: Next Steps</vt:lpstr>
      <vt:lpstr>FSA ID: Undocumented Contributors</vt:lpstr>
      <vt:lpstr>Federal Grants</vt:lpstr>
      <vt:lpstr>Oregon Grants</vt:lpstr>
      <vt:lpstr>Institutional Funds</vt:lpstr>
      <vt:lpstr>Scholarships</vt:lpstr>
      <vt:lpstr>FAFSA &amp; ORSAA “Walk Through”</vt:lpstr>
      <vt:lpstr>FAFSA Prototype</vt:lpstr>
      <vt:lpstr>User Name and Password</vt:lpstr>
      <vt:lpstr>Demographic Information</vt:lpstr>
      <vt:lpstr>Student Financials</vt:lpstr>
      <vt:lpstr>Student Financials</vt:lpstr>
      <vt:lpstr>Student Financials</vt:lpstr>
      <vt:lpstr>Add Colleges &amp; Universities</vt:lpstr>
      <vt:lpstr>Invite Parents/Contributors</vt:lpstr>
      <vt:lpstr>Invite Parents/Contributors</vt:lpstr>
      <vt:lpstr>Student Signs</vt:lpstr>
      <vt:lpstr>Parent Invitation Email</vt:lpstr>
      <vt:lpstr>Parent FSA ID Login</vt:lpstr>
      <vt:lpstr>Parent Financials</vt:lpstr>
      <vt:lpstr>Sign &amp; Submit</vt:lpstr>
      <vt:lpstr>PowerPoint Presentation</vt:lpstr>
    </vt:vector>
  </TitlesOfParts>
  <Company>ECMC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Satalino, Jennifer</dc:creator>
  <cp:lastModifiedBy>Spence, Emory</cp:lastModifiedBy>
  <cp:revision>9</cp:revision>
  <dcterms:created xsi:type="dcterms:W3CDTF">2024-08-23T17:21:22Z</dcterms:created>
  <dcterms:modified xsi:type="dcterms:W3CDTF">2024-10-21T15:40:15Z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0x010100A977D9EC9616C647A46C140C2D2D8BBE</vt:lpwstr>
  </property>
</Properties>
</file>