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3" r:id="rId3"/>
  </p:sldMasterIdLst>
  <p:notesMasterIdLst>
    <p:notesMasterId r:id="rId21"/>
  </p:notesMasterIdLst>
  <p:sldIdLst>
    <p:sldId id="256" r:id="rId4"/>
    <p:sldId id="257" r:id="rId5"/>
    <p:sldId id="258" r:id="rId6"/>
    <p:sldId id="259" r:id="rId7"/>
    <p:sldId id="260" r:id="rId8"/>
    <p:sldId id="261" r:id="rId9"/>
    <p:sldId id="262" r:id="rId10"/>
    <p:sldId id="263" r:id="rId11"/>
    <p:sldId id="264" r:id="rId12"/>
    <p:sldId id="265" r:id="rId13"/>
    <p:sldId id="266" r:id="rId14"/>
    <p:sldId id="271" r:id="rId15"/>
    <p:sldId id="273" r:id="rId16"/>
    <p:sldId id="269" r:id="rId17"/>
    <p:sldId id="270" r:id="rId18"/>
    <p:sldId id="267" r:id="rId19"/>
    <p:sldId id="268" r:id="rId20"/>
  </p:sldIdLst>
  <p:sldSz cx="12192000" cy="6858000"/>
  <p:notesSz cx="6858000" cy="9144000"/>
  <p:embeddedFontLst>
    <p:embeddedFont>
      <p:font typeface="Aharoni" panose="02010803020104030203" pitchFamily="2" charset="-79"/>
      <p:bold r:id="rId22"/>
    </p:embeddedFont>
    <p:embeddedFont>
      <p:font typeface="Archivo" panose="020B0604020202020204" charset="0"/>
      <p:regular r:id="rId23"/>
      <p:bold r:id="rId24"/>
      <p:italic r:id="rId25"/>
      <p:boldItalic r:id="rId26"/>
    </p:embeddedFont>
    <p:embeddedFont>
      <p:font typeface="Archivo Narrow" panose="020B0604020202020204" charset="0"/>
      <p:regular r:id="rId27"/>
      <p:bold r:id="rId28"/>
      <p:italic r:id="rId29"/>
      <p:boldItalic r:id="rId30"/>
    </p:embeddedFont>
    <p:embeddedFont>
      <p:font typeface="Barlow Condensed" panose="00000506000000000000" pitchFamily="2"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Helvetica Neue" panose="020B0604020202020204" charset="0"/>
      <p:regular r:id="rId39"/>
      <p:bold r:id="rId40"/>
      <p:italic r:id="rId41"/>
      <p:boldItalic r:id="rId42"/>
    </p:embeddedFont>
    <p:embeddedFont>
      <p:font typeface="Helvetica Neue Light" panose="020B060402020202020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j61kXXO6zZ/qdIy07gu9VuePdu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A4281D-5F11-4771-BFCD-474699EC044F}" v="2" dt="2024-10-24T18:04:12.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font" Target="fonts/font10.fntdata"/><Relationship Id="rId44" Type="http://schemas.openxmlformats.org/officeDocument/2006/relationships/font" Target="fonts/font23.fntdata"/><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Galbreath" userId="i+G7IDh7pNsSAeadmUJdur3sY6QA7oro1mP+nAA+g7o=" providerId="None" clId="Web-{5F0D5298-6919-414E-8D07-A03C4ADC01D5}"/>
    <pc:docChg chg="addSld modSld">
      <pc:chgData name="Alexandra Galbreath" userId="i+G7IDh7pNsSAeadmUJdur3sY6QA7oro1mP+nAA+g7o=" providerId="None" clId="Web-{5F0D5298-6919-414E-8D07-A03C4ADC01D5}" dt="2024-10-14T04:15:29.847" v="20"/>
      <pc:docMkLst>
        <pc:docMk/>
      </pc:docMkLst>
      <pc:sldChg chg="modNotes">
        <pc:chgData name="Alexandra Galbreath" userId="i+G7IDh7pNsSAeadmUJdur3sY6QA7oro1mP+nAA+g7o=" providerId="None" clId="Web-{5F0D5298-6919-414E-8D07-A03C4ADC01D5}" dt="2024-10-14T04:13:50.902" v="17"/>
        <pc:sldMkLst>
          <pc:docMk/>
          <pc:sldMk cId="0" sldId="264"/>
        </pc:sldMkLst>
      </pc:sldChg>
      <pc:sldChg chg="add">
        <pc:chgData name="Alexandra Galbreath" userId="i+G7IDh7pNsSAeadmUJdur3sY6QA7oro1mP+nAA+g7o=" providerId="None" clId="Web-{5F0D5298-6919-414E-8D07-A03C4ADC01D5}" dt="2024-10-14T04:15:05.141" v="18"/>
        <pc:sldMkLst>
          <pc:docMk/>
          <pc:sldMk cId="3434418354" sldId="271"/>
        </pc:sldMkLst>
      </pc:sldChg>
      <pc:sldChg chg="add">
        <pc:chgData name="Alexandra Galbreath" userId="i+G7IDh7pNsSAeadmUJdur3sY6QA7oro1mP+nAA+g7o=" providerId="None" clId="Web-{5F0D5298-6919-414E-8D07-A03C4ADC01D5}" dt="2024-10-14T04:15:05.157" v="19"/>
        <pc:sldMkLst>
          <pc:docMk/>
          <pc:sldMk cId="1598036414" sldId="272"/>
        </pc:sldMkLst>
      </pc:sldChg>
      <pc:sldChg chg="add">
        <pc:chgData name="Alexandra Galbreath" userId="i+G7IDh7pNsSAeadmUJdur3sY6QA7oro1mP+nAA+g7o=" providerId="None" clId="Web-{5F0D5298-6919-414E-8D07-A03C4ADC01D5}" dt="2024-10-14T04:15:29.847" v="20"/>
        <pc:sldMkLst>
          <pc:docMk/>
          <pc:sldMk cId="3675897359" sldId="273"/>
        </pc:sldMkLst>
      </pc:sldChg>
    </pc:docChg>
  </pc:docChgLst>
  <pc:docChgLst>
    <pc:chgData name="Genesis Meaderds" userId="Gihrp/W8Ct1GvIVsJUpgIHmQgeusPbTLc4CpxCDhyvQ=" providerId="None" clId="Web-{B01EB42E-B1D6-4579-8984-01FE958195AD}"/>
    <pc:docChg chg="modSld">
      <pc:chgData name="Genesis Meaderds" userId="Gihrp/W8Ct1GvIVsJUpgIHmQgeusPbTLc4CpxCDhyvQ=" providerId="None" clId="Web-{B01EB42E-B1D6-4579-8984-01FE958195AD}" dt="2024-10-17T15:13:24.841" v="29" actId="14100"/>
      <pc:docMkLst>
        <pc:docMk/>
      </pc:docMkLst>
      <pc:sldChg chg="modSp">
        <pc:chgData name="Genesis Meaderds" userId="Gihrp/W8Ct1GvIVsJUpgIHmQgeusPbTLc4CpxCDhyvQ=" providerId="None" clId="Web-{B01EB42E-B1D6-4579-8984-01FE958195AD}" dt="2024-10-17T15:13:24.841" v="29" actId="14100"/>
        <pc:sldMkLst>
          <pc:docMk/>
          <pc:sldMk cId="0" sldId="258"/>
        </pc:sldMkLst>
        <pc:spChg chg="mod">
          <ac:chgData name="Genesis Meaderds" userId="Gihrp/W8Ct1GvIVsJUpgIHmQgeusPbTLc4CpxCDhyvQ=" providerId="None" clId="Web-{B01EB42E-B1D6-4579-8984-01FE958195AD}" dt="2024-10-17T15:12:56.199" v="25" actId="1076"/>
          <ac:spMkLst>
            <pc:docMk/>
            <pc:sldMk cId="0" sldId="258"/>
            <ac:spMk id="242" creationId="{00000000-0000-0000-0000-000000000000}"/>
          </ac:spMkLst>
        </pc:spChg>
        <pc:spChg chg="mod">
          <ac:chgData name="Genesis Meaderds" userId="Gihrp/W8Ct1GvIVsJUpgIHmQgeusPbTLc4CpxCDhyvQ=" providerId="None" clId="Web-{B01EB42E-B1D6-4579-8984-01FE958195AD}" dt="2024-10-17T15:11:18.508" v="17" actId="1076"/>
          <ac:spMkLst>
            <pc:docMk/>
            <pc:sldMk cId="0" sldId="258"/>
            <ac:spMk id="244" creationId="{00000000-0000-0000-0000-000000000000}"/>
          </ac:spMkLst>
        </pc:spChg>
        <pc:spChg chg="mod">
          <ac:chgData name="Genesis Meaderds" userId="Gihrp/W8Ct1GvIVsJUpgIHmQgeusPbTLc4CpxCDhyvQ=" providerId="None" clId="Web-{B01EB42E-B1D6-4579-8984-01FE958195AD}" dt="2024-10-17T15:11:03.102" v="13" actId="1076"/>
          <ac:spMkLst>
            <pc:docMk/>
            <pc:sldMk cId="0" sldId="258"/>
            <ac:spMk id="245" creationId="{00000000-0000-0000-0000-000000000000}"/>
          </ac:spMkLst>
        </pc:spChg>
        <pc:spChg chg="mod">
          <ac:chgData name="Genesis Meaderds" userId="Gihrp/W8Ct1GvIVsJUpgIHmQgeusPbTLc4CpxCDhyvQ=" providerId="None" clId="Web-{B01EB42E-B1D6-4579-8984-01FE958195AD}" dt="2024-10-17T15:13:24.841" v="29" actId="14100"/>
          <ac:spMkLst>
            <pc:docMk/>
            <pc:sldMk cId="0" sldId="258"/>
            <ac:spMk id="246" creationId="{00000000-0000-0000-0000-000000000000}"/>
          </ac:spMkLst>
        </pc:spChg>
        <pc:spChg chg="mod">
          <ac:chgData name="Genesis Meaderds" userId="Gihrp/W8Ct1GvIVsJUpgIHmQgeusPbTLc4CpxCDhyvQ=" providerId="None" clId="Web-{B01EB42E-B1D6-4579-8984-01FE958195AD}" dt="2024-10-17T15:13:10.997" v="27" actId="1076"/>
          <ac:spMkLst>
            <pc:docMk/>
            <pc:sldMk cId="0" sldId="258"/>
            <ac:spMk id="255" creationId="{00000000-0000-0000-0000-000000000000}"/>
          </ac:spMkLst>
        </pc:spChg>
        <pc:spChg chg="mod">
          <ac:chgData name="Genesis Meaderds" userId="Gihrp/W8Ct1GvIVsJUpgIHmQgeusPbTLc4CpxCDhyvQ=" providerId="None" clId="Web-{B01EB42E-B1D6-4579-8984-01FE958195AD}" dt="2024-10-17T15:11:24.618" v="18" actId="1076"/>
          <ac:spMkLst>
            <pc:docMk/>
            <pc:sldMk cId="0" sldId="258"/>
            <ac:spMk id="256" creationId="{00000000-0000-0000-0000-000000000000}"/>
          </ac:spMkLst>
        </pc:spChg>
        <pc:spChg chg="mod">
          <ac:chgData name="Genesis Meaderds" userId="Gihrp/W8Ct1GvIVsJUpgIHmQgeusPbTLc4CpxCDhyvQ=" providerId="None" clId="Web-{B01EB42E-B1D6-4579-8984-01FE958195AD}" dt="2024-10-17T15:13:16.700" v="28" actId="1076"/>
          <ac:spMkLst>
            <pc:docMk/>
            <pc:sldMk cId="0" sldId="258"/>
            <ac:spMk id="258" creationId="{00000000-0000-0000-0000-000000000000}"/>
          </ac:spMkLst>
        </pc:spChg>
        <pc:spChg chg="mod">
          <ac:chgData name="Genesis Meaderds" userId="Gihrp/W8Ct1GvIVsJUpgIHmQgeusPbTLc4CpxCDhyvQ=" providerId="None" clId="Web-{B01EB42E-B1D6-4579-8984-01FE958195AD}" dt="2024-10-17T15:11:31.056" v="19" actId="1076"/>
          <ac:spMkLst>
            <pc:docMk/>
            <pc:sldMk cId="0" sldId="258"/>
            <ac:spMk id="259" creationId="{00000000-0000-0000-0000-000000000000}"/>
          </ac:spMkLst>
        </pc:spChg>
      </pc:sldChg>
    </pc:docChg>
  </pc:docChgLst>
  <pc:docChgLst>
    <pc:chgData name="Alexandra Galbreath" userId="i+G7IDh7pNsSAeadmUJdur3sY6QA7oro1mP+nAA+g7o=" providerId="None" clId="Web-{8091EDCC-627F-4AFD-9668-F496EA15EB9A}"/>
    <pc:docChg chg="addSld delSld modSld">
      <pc:chgData name="Alexandra Galbreath" userId="i+G7IDh7pNsSAeadmUJdur3sY6QA7oro1mP+nAA+g7o=" providerId="None" clId="Web-{8091EDCC-627F-4AFD-9668-F496EA15EB9A}" dt="2024-10-14T04:39:59.891" v="32" actId="1076"/>
      <pc:docMkLst>
        <pc:docMk/>
      </pc:docMkLst>
      <pc:sldChg chg="addSp delSp modSp modNotes">
        <pc:chgData name="Alexandra Galbreath" userId="i+G7IDh7pNsSAeadmUJdur3sY6QA7oro1mP+nAA+g7o=" providerId="None" clId="Web-{8091EDCC-627F-4AFD-9668-F496EA15EB9A}" dt="2024-10-14T04:39:18.202" v="25" actId="14100"/>
        <pc:sldMkLst>
          <pc:docMk/>
          <pc:sldMk cId="0" sldId="263"/>
        </pc:sldMkLst>
        <pc:picChg chg="add mod">
          <ac:chgData name="Alexandra Galbreath" userId="i+G7IDh7pNsSAeadmUJdur3sY6QA7oro1mP+nAA+g7o=" providerId="None" clId="Web-{8091EDCC-627F-4AFD-9668-F496EA15EB9A}" dt="2024-10-14T04:39:18.202" v="25" actId="14100"/>
          <ac:picMkLst>
            <pc:docMk/>
            <pc:sldMk cId="0" sldId="263"/>
            <ac:picMk id="2" creationId="{0D5599D7-090E-5EEE-A0DA-8BA6820FA6ED}"/>
          </ac:picMkLst>
        </pc:picChg>
        <pc:picChg chg="del">
          <ac:chgData name="Alexandra Galbreath" userId="i+G7IDh7pNsSAeadmUJdur3sY6QA7oro1mP+nAA+g7o=" providerId="None" clId="Web-{8091EDCC-627F-4AFD-9668-F496EA15EB9A}" dt="2024-10-14T04:38:51.092" v="22"/>
          <ac:picMkLst>
            <pc:docMk/>
            <pc:sldMk cId="0" sldId="263"/>
            <ac:picMk id="301" creationId="{00000000-0000-0000-0000-000000000000}"/>
          </ac:picMkLst>
        </pc:picChg>
      </pc:sldChg>
      <pc:sldChg chg="addSp delSp modSp add del modNotes">
        <pc:chgData name="Alexandra Galbreath" userId="i+G7IDh7pNsSAeadmUJdur3sY6QA7oro1mP+nAA+g7o=" providerId="None" clId="Web-{8091EDCC-627F-4AFD-9668-F496EA15EB9A}" dt="2024-10-14T04:39:59.891" v="32" actId="1076"/>
        <pc:sldMkLst>
          <pc:docMk/>
          <pc:sldMk cId="0" sldId="264"/>
        </pc:sldMkLst>
        <pc:picChg chg="add mod">
          <ac:chgData name="Alexandra Galbreath" userId="i+G7IDh7pNsSAeadmUJdur3sY6QA7oro1mP+nAA+g7o=" providerId="None" clId="Web-{8091EDCC-627F-4AFD-9668-F496EA15EB9A}" dt="2024-10-14T04:39:59.891" v="32" actId="1076"/>
          <ac:picMkLst>
            <pc:docMk/>
            <pc:sldMk cId="0" sldId="264"/>
            <ac:picMk id="2" creationId="{839CBA37-F7C0-EA9F-01F5-2E985F020480}"/>
          </ac:picMkLst>
        </pc:picChg>
        <pc:picChg chg="del">
          <ac:chgData name="Alexandra Galbreath" userId="i+G7IDh7pNsSAeadmUJdur3sY6QA7oro1mP+nAA+g7o=" providerId="None" clId="Web-{8091EDCC-627F-4AFD-9668-F496EA15EB9A}" dt="2024-10-14T04:39:29.250" v="28"/>
          <ac:picMkLst>
            <pc:docMk/>
            <pc:sldMk cId="0" sldId="264"/>
            <ac:picMk id="306" creationId="{00000000-0000-0000-0000-000000000000}"/>
          </ac:picMkLst>
        </pc:picChg>
      </pc:sldChg>
      <pc:sldChg chg="del">
        <pc:chgData name="Alexandra Galbreath" userId="i+G7IDh7pNsSAeadmUJdur3sY6QA7oro1mP+nAA+g7o=" providerId="None" clId="Web-{8091EDCC-627F-4AFD-9668-F496EA15EB9A}" dt="2024-10-14T04:15:51.624" v="0"/>
        <pc:sldMkLst>
          <pc:docMk/>
          <pc:sldMk cId="1598036414" sldId="272"/>
        </pc:sldMkLst>
      </pc:sldChg>
    </pc:docChg>
  </pc:docChgLst>
  <pc:docChgLst>
    <pc:chgData name="Genesis Meaderds" userId="Gihrp/W8Ct1GvIVsJUpgIHmQgeusPbTLc4CpxCDhyvQ=" providerId="None" clId="Web-{8A15AAF1-2C61-4947-9B55-5E069706DAD5}"/>
    <pc:docChg chg="modSld">
      <pc:chgData name="Genesis Meaderds" userId="Gihrp/W8Ct1GvIVsJUpgIHmQgeusPbTLc4CpxCDhyvQ=" providerId="None" clId="Web-{8A15AAF1-2C61-4947-9B55-5E069706DAD5}" dt="2024-10-15T00:21:20.356" v="107" actId="14100"/>
      <pc:docMkLst>
        <pc:docMk/>
      </pc:docMkLst>
      <pc:sldChg chg="addSp delSp modSp">
        <pc:chgData name="Genesis Meaderds" userId="Gihrp/W8Ct1GvIVsJUpgIHmQgeusPbTLc4CpxCDhyvQ=" providerId="None" clId="Web-{8A15AAF1-2C61-4947-9B55-5E069706DAD5}" dt="2024-10-15T00:13:28.307" v="25" actId="14100"/>
        <pc:sldMkLst>
          <pc:docMk/>
          <pc:sldMk cId="0" sldId="257"/>
        </pc:sldMkLst>
        <pc:spChg chg="mod">
          <ac:chgData name="Genesis Meaderds" userId="Gihrp/W8Ct1GvIVsJUpgIHmQgeusPbTLc4CpxCDhyvQ=" providerId="None" clId="Web-{8A15AAF1-2C61-4947-9B55-5E069706DAD5}" dt="2024-10-15T00:11:10.974" v="15" actId="20577"/>
          <ac:spMkLst>
            <pc:docMk/>
            <pc:sldMk cId="0" sldId="257"/>
            <ac:spMk id="229" creationId="{00000000-0000-0000-0000-000000000000}"/>
          </ac:spMkLst>
        </pc:spChg>
        <pc:spChg chg="mod">
          <ac:chgData name="Genesis Meaderds" userId="Gihrp/W8Ct1GvIVsJUpgIHmQgeusPbTLc4CpxCDhyvQ=" providerId="None" clId="Web-{8A15AAF1-2C61-4947-9B55-5E069706DAD5}" dt="2024-10-15T00:13:28.307" v="25" actId="14100"/>
          <ac:spMkLst>
            <pc:docMk/>
            <pc:sldMk cId="0" sldId="257"/>
            <ac:spMk id="230" creationId="{00000000-0000-0000-0000-000000000000}"/>
          </ac:spMkLst>
        </pc:spChg>
        <pc:spChg chg="del">
          <ac:chgData name="Genesis Meaderds" userId="Gihrp/W8Ct1GvIVsJUpgIHmQgeusPbTLc4CpxCDhyvQ=" providerId="None" clId="Web-{8A15AAF1-2C61-4947-9B55-5E069706DAD5}" dt="2024-10-15T00:13:02.728" v="18"/>
          <ac:spMkLst>
            <pc:docMk/>
            <pc:sldMk cId="0" sldId="257"/>
            <ac:spMk id="231" creationId="{00000000-0000-0000-0000-000000000000}"/>
          </ac:spMkLst>
        </pc:spChg>
        <pc:spChg chg="del">
          <ac:chgData name="Genesis Meaderds" userId="Gihrp/W8Ct1GvIVsJUpgIHmQgeusPbTLc4CpxCDhyvQ=" providerId="None" clId="Web-{8A15AAF1-2C61-4947-9B55-5E069706DAD5}" dt="2024-10-15T00:13:00.556" v="17"/>
          <ac:spMkLst>
            <pc:docMk/>
            <pc:sldMk cId="0" sldId="257"/>
            <ac:spMk id="232" creationId="{00000000-0000-0000-0000-000000000000}"/>
          </ac:spMkLst>
        </pc:spChg>
        <pc:picChg chg="add mod">
          <ac:chgData name="Genesis Meaderds" userId="Gihrp/W8Ct1GvIVsJUpgIHmQgeusPbTLc4CpxCDhyvQ=" providerId="None" clId="Web-{8A15AAF1-2C61-4947-9B55-5E069706DAD5}" dt="2024-10-15T00:13:24.010" v="24" actId="1076"/>
          <ac:picMkLst>
            <pc:docMk/>
            <pc:sldMk cId="0" sldId="257"/>
            <ac:picMk id="2" creationId="{002E1C0E-88E7-A487-EA2A-E360BB4EC879}"/>
          </ac:picMkLst>
        </pc:picChg>
        <pc:picChg chg="del">
          <ac:chgData name="Genesis Meaderds" userId="Gihrp/W8Ct1GvIVsJUpgIHmQgeusPbTLc4CpxCDhyvQ=" providerId="None" clId="Web-{8A15AAF1-2C61-4947-9B55-5E069706DAD5}" dt="2024-10-15T00:13:04.869" v="19"/>
          <ac:picMkLst>
            <pc:docMk/>
            <pc:sldMk cId="0" sldId="257"/>
            <ac:picMk id="234" creationId="{00000000-0000-0000-0000-000000000000}"/>
          </ac:picMkLst>
        </pc:picChg>
      </pc:sldChg>
      <pc:sldChg chg="modSp">
        <pc:chgData name="Genesis Meaderds" userId="Gihrp/W8Ct1GvIVsJUpgIHmQgeusPbTLc4CpxCDhyvQ=" providerId="None" clId="Web-{8A15AAF1-2C61-4947-9B55-5E069706DAD5}" dt="2024-10-15T00:21:20.356" v="107" actId="14100"/>
        <pc:sldMkLst>
          <pc:docMk/>
          <pc:sldMk cId="0" sldId="258"/>
        </pc:sldMkLst>
        <pc:spChg chg="mod">
          <ac:chgData name="Genesis Meaderds" userId="Gihrp/W8Ct1GvIVsJUpgIHmQgeusPbTLc4CpxCDhyvQ=" providerId="None" clId="Web-{8A15AAF1-2C61-4947-9B55-5E069706DAD5}" dt="2024-10-15T00:15:23.843" v="51" actId="1076"/>
          <ac:spMkLst>
            <pc:docMk/>
            <pc:sldMk cId="0" sldId="258"/>
            <ac:spMk id="249" creationId="{00000000-0000-0000-0000-000000000000}"/>
          </ac:spMkLst>
        </pc:spChg>
        <pc:spChg chg="mod">
          <ac:chgData name="Genesis Meaderds" userId="Gihrp/W8Ct1GvIVsJUpgIHmQgeusPbTLc4CpxCDhyvQ=" providerId="None" clId="Web-{8A15AAF1-2C61-4947-9B55-5E069706DAD5}" dt="2024-10-15T00:14:47.341" v="48" actId="14100"/>
          <ac:spMkLst>
            <pc:docMk/>
            <pc:sldMk cId="0" sldId="258"/>
            <ac:spMk id="250" creationId="{00000000-0000-0000-0000-000000000000}"/>
          </ac:spMkLst>
        </pc:spChg>
        <pc:spChg chg="mod">
          <ac:chgData name="Genesis Meaderds" userId="Gihrp/W8Ct1GvIVsJUpgIHmQgeusPbTLc4CpxCDhyvQ=" providerId="None" clId="Web-{8A15AAF1-2C61-4947-9B55-5E069706DAD5}" dt="2024-10-15T00:21:20.356" v="107" actId="14100"/>
          <ac:spMkLst>
            <pc:docMk/>
            <pc:sldMk cId="0" sldId="258"/>
            <ac:spMk id="251" creationId="{00000000-0000-0000-0000-000000000000}"/>
          </ac:spMkLst>
        </pc:spChg>
        <pc:spChg chg="mod">
          <ac:chgData name="Genesis Meaderds" userId="Gihrp/W8Ct1GvIVsJUpgIHmQgeusPbTLc4CpxCDhyvQ=" providerId="None" clId="Web-{8A15AAF1-2C61-4947-9B55-5E069706DAD5}" dt="2024-10-15T00:17:55.286" v="64" actId="20577"/>
          <ac:spMkLst>
            <pc:docMk/>
            <pc:sldMk cId="0" sldId="258"/>
            <ac:spMk id="253" creationId="{00000000-0000-0000-0000-000000000000}"/>
          </ac:spMkLst>
        </pc:spChg>
        <pc:spChg chg="mod">
          <ac:chgData name="Genesis Meaderds" userId="Gihrp/W8Ct1GvIVsJUpgIHmQgeusPbTLc4CpxCDhyvQ=" providerId="None" clId="Web-{8A15AAF1-2C61-4947-9B55-5E069706DAD5}" dt="2024-10-15T00:19:11.586" v="99" actId="20577"/>
          <ac:spMkLst>
            <pc:docMk/>
            <pc:sldMk cId="0" sldId="258"/>
            <ac:spMk id="258" creationId="{00000000-0000-0000-0000-000000000000}"/>
          </ac:spMkLst>
        </pc:spChg>
        <pc:spChg chg="mod">
          <ac:chgData name="Genesis Meaderds" userId="Gihrp/W8Ct1GvIVsJUpgIHmQgeusPbTLc4CpxCDhyvQ=" providerId="None" clId="Web-{8A15AAF1-2C61-4947-9B55-5E069706DAD5}" dt="2024-10-15T00:19:23.977" v="103" actId="20577"/>
          <ac:spMkLst>
            <pc:docMk/>
            <pc:sldMk cId="0" sldId="258"/>
            <ac:spMk id="259" creationId="{00000000-0000-0000-0000-000000000000}"/>
          </ac:spMkLst>
        </pc:spChg>
        <pc:spChg chg="mod">
          <ac:chgData name="Genesis Meaderds" userId="Gihrp/W8Ct1GvIVsJUpgIHmQgeusPbTLc4CpxCDhyvQ=" providerId="None" clId="Web-{8A15AAF1-2C61-4947-9B55-5E069706DAD5}" dt="2024-10-15T00:21:00.418" v="106" actId="20577"/>
          <ac:spMkLst>
            <pc:docMk/>
            <pc:sldMk cId="0" sldId="258"/>
            <ac:spMk id="260" creationId="{00000000-0000-0000-0000-000000000000}"/>
          </ac:spMkLst>
        </pc:spChg>
        <pc:picChg chg="mod">
          <ac:chgData name="Genesis Meaderds" userId="Gihrp/W8Ct1GvIVsJUpgIHmQgeusPbTLc4CpxCDhyvQ=" providerId="None" clId="Web-{8A15AAF1-2C61-4947-9B55-5E069706DAD5}" dt="2024-10-15T00:17:24.988" v="61" actId="1076"/>
          <ac:picMkLst>
            <pc:docMk/>
            <pc:sldMk cId="0" sldId="258"/>
            <ac:picMk id="240" creationId="{00000000-0000-0000-0000-000000000000}"/>
          </ac:picMkLst>
        </pc:picChg>
      </pc:sldChg>
    </pc:docChg>
  </pc:docChgLst>
  <pc:docChgLst>
    <pc:chgData name="Genesis Meaderds" userId="Gihrp/W8Ct1GvIVsJUpgIHmQgeusPbTLc4CpxCDhyvQ=" providerId="None" clId="Web-{6A8D117C-CA23-4E4A-987F-1AD355FA333E}"/>
    <pc:docChg chg="modSld">
      <pc:chgData name="Genesis Meaderds" userId="Gihrp/W8Ct1GvIVsJUpgIHmQgeusPbTLc4CpxCDhyvQ=" providerId="None" clId="Web-{6A8D117C-CA23-4E4A-987F-1AD355FA333E}" dt="2024-10-17T15:06:32.542" v="13" actId="1076"/>
      <pc:docMkLst>
        <pc:docMk/>
      </pc:docMkLst>
      <pc:sldChg chg="modSp">
        <pc:chgData name="Genesis Meaderds" userId="Gihrp/W8Ct1GvIVsJUpgIHmQgeusPbTLc4CpxCDhyvQ=" providerId="None" clId="Web-{6A8D117C-CA23-4E4A-987F-1AD355FA333E}" dt="2024-10-17T15:06:32.542" v="13" actId="1076"/>
        <pc:sldMkLst>
          <pc:docMk/>
          <pc:sldMk cId="0" sldId="258"/>
        </pc:sldMkLst>
        <pc:spChg chg="mod">
          <ac:chgData name="Genesis Meaderds" userId="Gihrp/W8Ct1GvIVsJUpgIHmQgeusPbTLc4CpxCDhyvQ=" providerId="None" clId="Web-{6A8D117C-CA23-4E4A-987F-1AD355FA333E}" dt="2024-10-17T15:06:32.542" v="13" actId="1076"/>
          <ac:spMkLst>
            <pc:docMk/>
            <pc:sldMk cId="0" sldId="258"/>
            <ac:spMk id="258" creationId="{00000000-0000-0000-0000-000000000000}"/>
          </ac:spMkLst>
        </pc:spChg>
      </pc:sldChg>
    </pc:docChg>
  </pc:docChgLst>
  <pc:docChgLst>
    <pc:chgData name="Alexandra Galbreath" userId="i+G7IDh7pNsSAeadmUJdur3sY6QA7oro1mP+nAA+g7o=" providerId="None" clId="Web-{A0A4281D-5F11-4771-BFCD-474699EC044F}"/>
    <pc:docChg chg="sldOrd">
      <pc:chgData name="Alexandra Galbreath" userId="i+G7IDh7pNsSAeadmUJdur3sY6QA7oro1mP+nAA+g7o=" providerId="None" clId="Web-{A0A4281D-5F11-4771-BFCD-474699EC044F}" dt="2024-10-24T18:04:12.413" v="1"/>
      <pc:docMkLst>
        <pc:docMk/>
      </pc:docMkLst>
      <pc:sldChg chg="ord">
        <pc:chgData name="Alexandra Galbreath" userId="i+G7IDh7pNsSAeadmUJdur3sY6QA7oro1mP+nAA+g7o=" providerId="None" clId="Web-{A0A4281D-5F11-4771-BFCD-474699EC044F}" dt="2024-10-24T18:04:12.413" v="1"/>
        <pc:sldMkLst>
          <pc:docMk/>
          <pc:sldMk cId="0" sldId="269"/>
        </pc:sldMkLst>
      </pc:sldChg>
      <pc:sldChg chg="ord">
        <pc:chgData name="Alexandra Galbreath" userId="i+G7IDh7pNsSAeadmUJdur3sY6QA7oro1mP+nAA+g7o=" providerId="None" clId="Web-{A0A4281D-5F11-4771-BFCD-474699EC044F}" dt="2024-10-24T18:04:12.413" v="0"/>
        <pc:sldMkLst>
          <pc:docMk/>
          <pc:sldMk cId="0"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6pneI99EEm-WlkoZaOc3LfGz8APTs-xn/view?usp=drive_lin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cs.google.com/document/d/1aeq7g_A-C27O0LxSDw7Wqn6Ih7vK2cxDtekmdsasJe8/edi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0a16475b77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g30a16475b77_1_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dk1"/>
                </a:solidFill>
              </a:rPr>
              <a:t>Personal Intro Comments</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b="1">
                <a:solidFill>
                  <a:schemeClr val="dk1"/>
                </a:solidFill>
              </a:rPr>
              <a:t>New Student Enrollment Update</a:t>
            </a:r>
            <a:endParaRPr b="1">
              <a:solidFill>
                <a:schemeClr val="dk1"/>
              </a:solidFill>
            </a:endParaRPr>
          </a:p>
          <a:p>
            <a:pPr marL="457200" lvl="0" indent="-228600" algn="l" rtl="0">
              <a:spcBef>
                <a:spcPts val="0"/>
              </a:spcBef>
              <a:spcAft>
                <a:spcPts val="0"/>
              </a:spcAft>
              <a:buClr>
                <a:schemeClr val="dk1"/>
              </a:buClr>
              <a:buSzPts val="1400"/>
              <a:buNone/>
            </a:pPr>
            <a:r>
              <a:rPr lang="en-US">
                <a:solidFill>
                  <a:schemeClr val="dk1"/>
                </a:solidFill>
              </a:rPr>
              <a:t>New enrollment was down about 5% this fall at Portland State, or 180 or so undergraduate students. Surprisingly we were slightly up in non-resident enrollment so the entirety of our decrease is with resident students, or Oregonians. </a:t>
            </a:r>
            <a:endParaRPr>
              <a:solidFill>
                <a:schemeClr val="dk1"/>
              </a:solidFill>
            </a:endParaRPr>
          </a:p>
          <a:p>
            <a:pPr marL="457200" lvl="0" indent="-228600" algn="l" rtl="0">
              <a:spcBef>
                <a:spcPts val="0"/>
              </a:spcBef>
              <a:spcAft>
                <a:spcPts val="0"/>
              </a:spcAft>
              <a:buClr>
                <a:schemeClr val="dk1"/>
              </a:buClr>
              <a:buSzPts val="1400"/>
              <a:buNone/>
            </a:pPr>
            <a:r>
              <a:rPr lang="en-US">
                <a:solidFill>
                  <a:schemeClr val="dk1"/>
                </a:solidFill>
              </a:rPr>
              <a:t>The top majors on the screen in front of you reflect the most popular majors across the entirety of our incoming class. So not necessarily our largest majors at PSU, but more of a reflection of what’s most popular with our incoming class.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0" algn="l" rtl="0">
              <a:lnSpc>
                <a:spcPct val="115000"/>
              </a:lnSpc>
              <a:spcBef>
                <a:spcPts val="0"/>
              </a:spcBef>
              <a:spcAft>
                <a:spcPts val="0"/>
              </a:spcAft>
              <a:buNone/>
            </a:pPr>
            <a:r>
              <a:rPr lang="en-US" b="1">
                <a:solidFill>
                  <a:schemeClr val="dk1"/>
                </a:solidFill>
              </a:rPr>
              <a:t>Summer Scholars Program Update</a:t>
            </a:r>
            <a:r>
              <a:rPr lang="en-US">
                <a:solidFill>
                  <a:schemeClr val="dk1"/>
                </a:solidFill>
              </a:rPr>
              <a:t> </a:t>
            </a:r>
            <a:endParaRPr>
              <a:solidFill>
                <a:schemeClr val="dk1"/>
              </a:solidFill>
            </a:endParaRPr>
          </a:p>
          <a:p>
            <a:pPr marL="914400" lvl="0" indent="-228600" algn="l" rtl="0">
              <a:lnSpc>
                <a:spcPct val="115000"/>
              </a:lnSpc>
              <a:spcBef>
                <a:spcPts val="0"/>
              </a:spcBef>
              <a:spcAft>
                <a:spcPts val="0"/>
              </a:spcAft>
              <a:buClr>
                <a:schemeClr val="dk1"/>
              </a:buClr>
              <a:buSzPts val="1400"/>
              <a:buNone/>
            </a:pPr>
            <a:r>
              <a:rPr lang="en-US">
                <a:solidFill>
                  <a:schemeClr val="dk1"/>
                </a:solidFill>
              </a:rPr>
              <a:t>Reminder of what Summer Scholars is… and that it’s officially required for qualifying first-year students as of this fall. </a:t>
            </a:r>
            <a:endParaRPr>
              <a:solidFill>
                <a:schemeClr val="dk1"/>
              </a:solidFill>
            </a:endParaRPr>
          </a:p>
          <a:p>
            <a:pPr marL="914400" lvl="0" indent="-228600" algn="l" rtl="0">
              <a:lnSpc>
                <a:spcPct val="115000"/>
              </a:lnSpc>
              <a:spcBef>
                <a:spcPts val="0"/>
              </a:spcBef>
              <a:spcAft>
                <a:spcPts val="0"/>
              </a:spcAft>
              <a:buClr>
                <a:schemeClr val="dk1"/>
              </a:buClr>
              <a:buSzPts val="1400"/>
              <a:buNone/>
            </a:pPr>
            <a:r>
              <a:rPr lang="en-US">
                <a:solidFill>
                  <a:schemeClr val="dk1"/>
                </a:solidFill>
              </a:rPr>
              <a:t>This year, we welcomed over 340 first-year students and 230 transfer students who opted into the program. This cohort is notably more diverse than our overall incoming class and as of this week of the 340 first-year students for whom this program less than 5 have not satisfied our mandatory requirements. </a:t>
            </a:r>
            <a:endParaRPr>
              <a:solidFill>
                <a:schemeClr val="dk1"/>
              </a:solidFill>
            </a:endParaRPr>
          </a:p>
          <a:p>
            <a:pPr marL="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r>
              <a:rPr lang="en-US" b="1">
                <a:solidFill>
                  <a:schemeClr val="dk1"/>
                </a:solidFill>
              </a:rPr>
              <a:t>Facts About PSU Student Body</a:t>
            </a:r>
            <a:endParaRPr sz="1400" b="1">
              <a:solidFill>
                <a:srgbClr val="434343"/>
              </a:solidFill>
            </a:endParaRPr>
          </a:p>
          <a:p>
            <a:pPr marL="914400" lvl="0" indent="-228600" algn="l" rtl="0">
              <a:spcBef>
                <a:spcPts val="0"/>
              </a:spcBef>
              <a:spcAft>
                <a:spcPts val="0"/>
              </a:spcAft>
              <a:buClr>
                <a:schemeClr val="dk1"/>
              </a:buClr>
              <a:buSzPts val="1400"/>
              <a:buNone/>
            </a:pPr>
            <a:r>
              <a:rPr lang="en-US">
                <a:solidFill>
                  <a:schemeClr val="dk1"/>
                </a:solidFill>
              </a:rPr>
              <a:t>In total at PSU among the 16,000 or so total undergraduates about half (or 49%) of our students identify as first-generation but 78% of our students identify as at least Pell eligible, First Generation, and/or non-White.</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lnSpc>
                <a:spcPct val="115000"/>
              </a:lnSpc>
              <a:spcBef>
                <a:spcPts val="0"/>
              </a:spcBef>
              <a:spcAft>
                <a:spcPts val="0"/>
              </a:spcAft>
              <a:buNone/>
            </a:pPr>
            <a:r>
              <a:rPr lang="en-US" b="1">
                <a:solidFill>
                  <a:schemeClr val="dk1"/>
                </a:solidFill>
              </a:rPr>
              <a:t>AANAPISI Designation</a:t>
            </a:r>
            <a:endParaRPr b="1">
              <a:solidFill>
                <a:schemeClr val="dk1"/>
              </a:solidFill>
            </a:endParaRPr>
          </a:p>
          <a:p>
            <a:pPr marL="914400" lvl="0" indent="-228600" algn="l" rtl="0">
              <a:lnSpc>
                <a:spcPct val="115000"/>
              </a:lnSpc>
              <a:spcBef>
                <a:spcPts val="0"/>
              </a:spcBef>
              <a:spcAft>
                <a:spcPts val="0"/>
              </a:spcAft>
              <a:buClr>
                <a:schemeClr val="dk1"/>
              </a:buClr>
              <a:buSzPts val="1400"/>
              <a:buNone/>
            </a:pPr>
            <a:r>
              <a:rPr lang="en-US">
                <a:solidFill>
                  <a:schemeClr val="dk1"/>
                </a:solidFill>
              </a:rPr>
              <a:t>That said, it’s likely no surprise that PSU was designated a minority serving institution (MSI) last year and we’ve since begun to receive federal funding as an AANAPISI, or Asian American Native American Pacific Islander Serving Institution. Over summer we hired our first Pacific Islander Student Retention Coordinator, Cinta, who is from American Samoa and whose primary purpose on campus to ensure the academic success of students who are attending PSU and who identify as Pacific Islander. </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New Academic Programs (provide a very brief description of each new program)</a:t>
            </a:r>
            <a:endParaRPr b="1"/>
          </a:p>
          <a:p>
            <a:pPr marL="457200" lvl="0" indent="-317500" algn="l" rtl="0">
              <a:lnSpc>
                <a:spcPct val="115000"/>
              </a:lnSpc>
              <a:spcBef>
                <a:spcPts val="0"/>
              </a:spcBef>
              <a:spcAft>
                <a:spcPts val="0"/>
              </a:spcAft>
              <a:buClr>
                <a:schemeClr val="dk1"/>
              </a:buClr>
              <a:buSzPts val="1400"/>
              <a:buChar char="●"/>
            </a:pPr>
            <a:r>
              <a:rPr lang="en-US">
                <a:solidFill>
                  <a:schemeClr val="dk1"/>
                </a:solidFill>
              </a:rPr>
              <a:t>Art &amp; Design Major</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Elementary Education Major</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Social Justice &amp; the Arts Major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Math Pathways</a:t>
            </a:r>
            <a:endParaRPr b="1">
              <a:solidFill>
                <a:schemeClr val="dk1"/>
              </a:solidFill>
            </a:endParaRPr>
          </a:p>
          <a:p>
            <a:pPr marL="457200" lvl="0" indent="-228600" algn="l" rtl="0">
              <a:spcBef>
                <a:spcPts val="0"/>
              </a:spcBef>
              <a:spcAft>
                <a:spcPts val="0"/>
              </a:spcAft>
              <a:buSzPts val="1400"/>
              <a:buNone/>
            </a:pPr>
            <a:r>
              <a:rPr lang="en-US"/>
              <a:t>We’ve seen very few new math courses being taken by students across the state, most of the new pathway math courses we’re seeing are intuitively named Data Science, nothing out of the box yet. We continue to urge schools that are creating new math pathway courses to communicate their creation to us, or at the very least, make sure that the courses are updated in your course catalogs such that they reflect the pathway in which they’re located. </a:t>
            </a:r>
            <a:endParaRPr b="1">
              <a:solidFill>
                <a:schemeClr val="dk1"/>
              </a:solidFill>
            </a:endParaRPr>
          </a:p>
          <a:p>
            <a:pPr marL="0" lvl="0" indent="0" algn="l" rtl="0">
              <a:lnSpc>
                <a:spcPct val="117999"/>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a16475b77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g30a16475b77_1_1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solidFill>
                  <a:schemeClr val="dk1"/>
                </a:solidFill>
              </a:rPr>
              <a:t>Vernier Science Center</a:t>
            </a:r>
            <a:endParaRPr b="1">
              <a:solidFill>
                <a:schemeClr val="dk1"/>
              </a:solidFill>
            </a:endParaRPr>
          </a:p>
          <a:p>
            <a:pPr marL="457200" lvl="0" indent="-228600" algn="l" rtl="0">
              <a:spcBef>
                <a:spcPts val="0"/>
              </a:spcBef>
              <a:spcAft>
                <a:spcPts val="0"/>
              </a:spcAft>
              <a:buSzPts val="1400"/>
              <a:buNone/>
            </a:pPr>
            <a:r>
              <a:rPr lang="en-US"/>
              <a:t>Completed on time this past summer, the Vernier Science Center is now home to many of our hard sciences as well as our Indigenous Nations Studies Department. This building was designed in part by PSU architecture students and gathered input from BIPOC staff, students and faculty as they worked to design a space that houses our STEM support programs, as well as culturally affirming spaces such as a kitchen, gathering spaces and a library to support the expansion of indigenous and cultural knowledge-centered curriculum.  </a:t>
            </a:r>
            <a:endParaRPr b="1">
              <a:solidFill>
                <a:schemeClr val="dk1"/>
              </a:solidFill>
            </a:endParaRPr>
          </a:p>
          <a:p>
            <a:pPr marL="0" lvl="0" indent="0" algn="l" rtl="0">
              <a:spcBef>
                <a:spcPts val="0"/>
              </a:spcBef>
              <a:spcAft>
                <a:spcPts val="0"/>
              </a:spcAft>
              <a:buNone/>
            </a:pPr>
            <a:endParaRPr sz="1200">
              <a:solidFill>
                <a:schemeClr val="dk1"/>
              </a:solidFill>
            </a:endParaRPr>
          </a:p>
          <a:p>
            <a:pPr marL="457200" lvl="0" indent="0" algn="l" rtl="0">
              <a:lnSpc>
                <a:spcPct val="115000"/>
              </a:lnSpc>
              <a:spcBef>
                <a:spcPts val="0"/>
              </a:spcBef>
              <a:spcAft>
                <a:spcPts val="0"/>
              </a:spcAft>
              <a:buNone/>
            </a:pPr>
            <a:r>
              <a:rPr lang="en-US" b="1">
                <a:solidFill>
                  <a:schemeClr val="dk1"/>
                </a:solidFill>
              </a:rPr>
              <a:t>Native Student Remission Programs </a:t>
            </a:r>
            <a:endParaRPr b="1">
              <a:solidFill>
                <a:schemeClr val="dk1"/>
              </a:solidFill>
            </a:endParaRPr>
          </a:p>
          <a:p>
            <a:pPr marL="914400" lvl="0" indent="-317500" algn="l" rtl="0">
              <a:lnSpc>
                <a:spcPct val="115000"/>
              </a:lnSpc>
              <a:spcBef>
                <a:spcPts val="0"/>
              </a:spcBef>
              <a:spcAft>
                <a:spcPts val="0"/>
              </a:spcAft>
              <a:buClr>
                <a:schemeClr val="dk1"/>
              </a:buClr>
              <a:buSzPts val="1400"/>
              <a:buChar char="●"/>
            </a:pPr>
            <a:r>
              <a:rPr lang="en-US">
                <a:solidFill>
                  <a:schemeClr val="dk1"/>
                </a:solidFill>
              </a:rPr>
              <a:t>Within that same vein I’d also add that our MCECS is home to one of only two Native American Engineering Department Chairs in the country, and the only Native American dean of an engineering college: </a:t>
            </a:r>
            <a:r>
              <a:rPr lang="en-US" u="sng">
                <a:solidFill>
                  <a:srgbClr val="1155CC"/>
                </a:solidFill>
                <a:hlinkClick r:id="rId3">
                  <a:extLst>
                    <a:ext uri="{A12FA001-AC4F-418D-AE19-62706E023703}">
                      <ahyp:hlinkClr xmlns:ahyp="http://schemas.microsoft.com/office/drawing/2018/hyperlinkcolor" val="tx"/>
                    </a:ext>
                  </a:extLst>
                </a:hlinkClick>
              </a:rPr>
              <a:t>native student resource sheet</a:t>
            </a:r>
            <a:r>
              <a:rPr lang="en-US">
                <a:solidFill>
                  <a:schemeClr val="dk1"/>
                </a:solidFill>
              </a:rPr>
              <a:t>.</a:t>
            </a:r>
            <a:endParaRPr>
              <a:solidFill>
                <a:schemeClr val="dk1"/>
              </a:solidFill>
            </a:endParaRPr>
          </a:p>
          <a:p>
            <a:pPr marL="1371600" lvl="1" indent="-317500" algn="l" rtl="0">
              <a:lnSpc>
                <a:spcPct val="115000"/>
              </a:lnSpc>
              <a:spcBef>
                <a:spcPts val="0"/>
              </a:spcBef>
              <a:spcAft>
                <a:spcPts val="0"/>
              </a:spcAft>
              <a:buClr>
                <a:schemeClr val="dk1"/>
              </a:buClr>
              <a:buSzPts val="1400"/>
              <a:buChar char="○"/>
            </a:pPr>
            <a:r>
              <a:rPr lang="en-US">
                <a:solidFill>
                  <a:schemeClr val="dk1"/>
                </a:solidFill>
              </a:rPr>
              <a:t>In addition to existing Native student scholarship and tuition rates, PSU will begin to offer scholarships to native students who are Oregon residents and who are members of one of the 574 federally recognized tribes that do not have ties to Oregon. (</a:t>
            </a:r>
            <a:r>
              <a:rPr lang="en-US" u="sng">
                <a:solidFill>
                  <a:schemeClr val="hlink"/>
                </a:solidFill>
                <a:hlinkClick r:id="rId4"/>
              </a:rPr>
              <a:t>confirm accuracy of this updated doc</a:t>
            </a:r>
            <a:r>
              <a:rPr lang="en-US">
                <a:solidFill>
                  <a:schemeClr val="dk1"/>
                </a:solidFill>
              </a:rPr>
              <a:t>).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r>
              <a:rPr lang="en-US" b="1">
                <a:solidFill>
                  <a:schemeClr val="dk1"/>
                </a:solidFill>
              </a:rPr>
              <a:t>Wayfinder Counselor Tour</a:t>
            </a:r>
            <a:endParaRPr b="1">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Dates are set for spring term, briefly explain the program to the audience and mention that the program includes both Portland State University and Oregon and Health Sciences University. </a:t>
            </a:r>
            <a:endParaRPr>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Overnight program, travel to campus is reimbursed, meals and lodging are covered during the program.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Group Visits Offerings Expanded</a:t>
            </a:r>
            <a:endParaRPr b="1">
              <a:solidFill>
                <a:schemeClr val="dk1"/>
              </a:solidFill>
            </a:endParaRPr>
          </a:p>
          <a:p>
            <a:pPr marL="0" lvl="0" indent="0" algn="l" rtl="0">
              <a:lnSpc>
                <a:spcPct val="115000"/>
              </a:lnSpc>
              <a:spcBef>
                <a:spcPts val="0"/>
              </a:spcBef>
              <a:spcAft>
                <a:spcPts val="0"/>
              </a:spcAft>
              <a:buNone/>
            </a:pPr>
            <a:r>
              <a:rPr lang="en-US">
                <a:solidFill>
                  <a:schemeClr val="dk1"/>
                </a:solidFill>
              </a:rPr>
              <a:t>Portland State University offers group tours for groups of 15 - 60 prospective students (grades 9 to 12) and their chaperones in a limited capacity. Group visits are offered on Monday, Tuesday, Thursday, and Friday at either 10:00 AM or 1:00 PM. The visit includes a 30-minute information session and a 75-minute walking tour led by a Student Ambassador. Reservations are required and a visit must be requested at least three weeks in advance of your preferred date and time so that we may offer you the best possible visit experience.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College of Art + Design Construction Reminder</a:t>
            </a:r>
            <a:endParaRPr b="1">
              <a:solidFill>
                <a:schemeClr val="dk1"/>
              </a:solidFill>
            </a:endParaRPr>
          </a:p>
          <a:p>
            <a:pPr marL="0" lvl="0" indent="0" algn="l" rtl="0">
              <a:lnSpc>
                <a:spcPct val="115000"/>
              </a:lnSpc>
              <a:spcBef>
                <a:spcPts val="0"/>
              </a:spcBef>
              <a:spcAft>
                <a:spcPts val="0"/>
              </a:spcAft>
              <a:buNone/>
            </a:pPr>
            <a:r>
              <a:rPr lang="en-US">
                <a:solidFill>
                  <a:schemeClr val="dk1"/>
                </a:solidFill>
              </a:rPr>
              <a:t>This is a reminder more than anything, to those of you who were in attendance last year you heard our excitement over the College of Art + Design construction because it will bring all of our art and design majors together into one thoughtful space. This is just a reminder that construction continues to progress and we remain on schedule for this exciting space.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Consider Finishing Comments with PSU’s Role in Portland Revitalization…</a:t>
            </a:r>
            <a:endParaRPr b="1">
              <a:solidFill>
                <a:schemeClr val="dk1"/>
              </a:solidFill>
            </a:endParaRPr>
          </a:p>
          <a:p>
            <a:pPr marL="457200" lvl="0" indent="-228600" algn="l" rtl="0">
              <a:spcBef>
                <a:spcPts val="0"/>
              </a:spcBef>
              <a:spcAft>
                <a:spcPts val="0"/>
              </a:spcAft>
              <a:buSzPts val="1400"/>
              <a:buNone/>
            </a:pPr>
            <a:r>
              <a:rPr lang="en-US"/>
              <a:t>Tie this back to the Wayfinder Counselor Tour as an opportunity to see the state of Portland if anyone’s not visited recently. </a:t>
            </a:r>
            <a:endParaRPr b="1">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Comments about the performing arts center? </a:t>
            </a:r>
            <a:endParaRPr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We should know by 10/10 from the city of Portland. Check in with Chuck to see if there’s an update prior to presenting.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3a1680694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243a1680694_2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df981283d_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4df981283d_7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6" name="Google Shape;2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8" name="Google Shape;2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New outdoor ranking</a:t>
            </a:r>
            <a:endParaRPr dirty="0"/>
          </a:p>
        </p:txBody>
      </p:sp>
      <p:sp>
        <p:nvSpPr>
          <p:cNvPr id="299" name="Google Shape;2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Next fall will have hybrid accounting and revamped HM</a:t>
            </a:r>
          </a:p>
          <a:p>
            <a:pPr marL="0" indent="0"/>
            <a:r>
              <a:rPr lang="en-US" dirty="0"/>
              <a:t>New living learning communities</a:t>
            </a:r>
          </a:p>
        </p:txBody>
      </p:sp>
      <p:sp>
        <p:nvSpPr>
          <p:cNvPr id="304" name="Google Shape;3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838200" y="365760"/>
            <a:ext cx="10515600" cy="289020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600"/>
              <a:buFont typeface="Aharoni"/>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838200" y="3506150"/>
            <a:ext cx="10515600" cy="2483488"/>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SzPts val="2400"/>
              <a:buNone/>
              <a:defRPr sz="2400"/>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77957" y="-1198882"/>
            <a:ext cx="4236087"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6447905" y="1271068"/>
            <a:ext cx="5811838" cy="399995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065011" y="138314"/>
            <a:ext cx="5811838" cy="626546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 White - No Crest" type="obj">
  <p:cSld name="OBJEC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Georgia"/>
              <a:buNone/>
              <a:defRPr>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9"/>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White - No Crest" type="title">
  <p:cSld name="TITLE">
    <p:spTree>
      <p:nvGrpSpPr>
        <p:cNvPr id="1" name="Shape 95"/>
        <p:cNvGrpSpPr/>
        <p:nvPr/>
      </p:nvGrpSpPr>
      <p:grpSpPr>
        <a:xfrm>
          <a:off x="0" y="0"/>
          <a:ext cx="0" cy="0"/>
          <a:chOff x="0" y="0"/>
          <a:chExt cx="0" cy="0"/>
        </a:xfrm>
      </p:grpSpPr>
      <p:sp>
        <p:nvSpPr>
          <p:cNvPr id="96" name="Google Shape;96;p20"/>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7" name="Google Shape;97;p20"/>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0"/>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2"/>
              </a:buClr>
              <a:buSzPts val="2000"/>
              <a:buNone/>
              <a:defRPr sz="2000">
                <a:solidFill>
                  <a:schemeClr val="dk2"/>
                </a:solidFill>
                <a:latin typeface="Georgia"/>
                <a:ea typeface="Georgia"/>
                <a:cs typeface="Georgia"/>
                <a:sym typeface="Georgi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20"/>
          <p:cNvPicPr preferRelativeResize="0"/>
          <p:nvPr/>
        </p:nvPicPr>
        <p:blipFill rotWithShape="1">
          <a:blip r:embed="rId2">
            <a:alphaModFix/>
          </a:blip>
          <a:srcRect/>
          <a:stretch/>
        </p:blipFill>
        <p:spPr>
          <a:xfrm>
            <a:off x="8350396" y="5347017"/>
            <a:ext cx="3483016" cy="143378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Full Image 1">
  <p:cSld name="Title Slide - Full Image 1">
    <p:spTree>
      <p:nvGrpSpPr>
        <p:cNvPr id="1" name="Shape 100"/>
        <p:cNvGrpSpPr/>
        <p:nvPr/>
      </p:nvGrpSpPr>
      <p:grpSpPr>
        <a:xfrm>
          <a:off x="0" y="0"/>
          <a:ext cx="0" cy="0"/>
          <a:chOff x="0" y="0"/>
          <a:chExt cx="0" cy="0"/>
        </a:xfrm>
      </p:grpSpPr>
      <p:sp>
        <p:nvSpPr>
          <p:cNvPr id="101" name="Google Shape;101;p29"/>
          <p:cNvSpPr/>
          <p:nvPr/>
        </p:nvSpPr>
        <p:spPr>
          <a:xfrm>
            <a:off x="0" y="0"/>
            <a:ext cx="12192000" cy="558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2" name="Google Shape;102;p29"/>
          <p:cNvSpPr>
            <a:spLocks noGrp="1"/>
          </p:cNvSpPr>
          <p:nvPr>
            <p:ph type="pic" idx="2"/>
          </p:nvPr>
        </p:nvSpPr>
        <p:spPr>
          <a:xfrm>
            <a:off x="0" y="0"/>
            <a:ext cx="12192000" cy="5588000"/>
          </a:xfrm>
          <a:prstGeom prst="rect">
            <a:avLst/>
          </a:prstGeom>
          <a:noFill/>
          <a:ln>
            <a:noFill/>
          </a:ln>
        </p:spPr>
      </p:sp>
      <p:sp>
        <p:nvSpPr>
          <p:cNvPr id="103" name="Google Shape;103;p29"/>
          <p:cNvSpPr/>
          <p:nvPr/>
        </p:nvSpPr>
        <p:spPr>
          <a:xfrm>
            <a:off x="0" y="5587320"/>
            <a:ext cx="12192000" cy="12706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4" name="Google Shape;104;p29"/>
          <p:cNvSpPr txBox="1">
            <a:spLocks noGrp="1"/>
          </p:cNvSpPr>
          <p:nvPr>
            <p:ph type="ctrTitle"/>
          </p:nvPr>
        </p:nvSpPr>
        <p:spPr>
          <a:xfrm>
            <a:off x="1066801" y="1637759"/>
            <a:ext cx="5375563"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9"/>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2"/>
              </a:buClr>
              <a:buSzPts val="2000"/>
              <a:buNone/>
              <a:defRPr sz="2000">
                <a:solidFill>
                  <a:schemeClr val="dk2"/>
                </a:solidFill>
                <a:latin typeface="Georgia"/>
                <a:ea typeface="Georgia"/>
                <a:cs typeface="Georgia"/>
                <a:sym typeface="Georgi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6" name="Google Shape;106;p29"/>
          <p:cNvPicPr preferRelativeResize="0"/>
          <p:nvPr/>
        </p:nvPicPr>
        <p:blipFill rotWithShape="1">
          <a:blip r:embed="rId2">
            <a:alphaModFix/>
          </a:blip>
          <a:srcRect/>
          <a:stretch/>
        </p:blipFill>
        <p:spPr>
          <a:xfrm>
            <a:off x="4460781" y="5692095"/>
            <a:ext cx="3270437" cy="10447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Black">
  <p:cSld name="Title Slide - Black">
    <p:spTree>
      <p:nvGrpSpPr>
        <p:cNvPr id="1" name="Shape 107"/>
        <p:cNvGrpSpPr/>
        <p:nvPr/>
      </p:nvGrpSpPr>
      <p:grpSpPr>
        <a:xfrm>
          <a:off x="0" y="0"/>
          <a:ext cx="0" cy="0"/>
          <a:chOff x="0" y="0"/>
          <a:chExt cx="0" cy="0"/>
        </a:xfrm>
      </p:grpSpPr>
      <p:sp>
        <p:nvSpPr>
          <p:cNvPr id="108" name="Google Shape;108;p30"/>
          <p:cNvSpPr/>
          <p:nvPr/>
        </p:nvSpPr>
        <p:spPr>
          <a:xfrm>
            <a:off x="1"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9" name="Google Shape;109;p30"/>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0"/>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000"/>
              <a:buNone/>
              <a:defRPr sz="2000">
                <a:solidFill>
                  <a:schemeClr val="lt1"/>
                </a:solidFill>
                <a:latin typeface="Georgia"/>
                <a:ea typeface="Georgia"/>
                <a:cs typeface="Georgia"/>
                <a:sym typeface="Georgi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1" name="Google Shape;111;p30"/>
          <p:cNvPicPr preferRelativeResize="0"/>
          <p:nvPr/>
        </p:nvPicPr>
        <p:blipFill rotWithShape="1">
          <a:blip r:embed="rId2">
            <a:alphaModFix/>
          </a:blip>
          <a:srcRect/>
          <a:stretch/>
        </p:blipFill>
        <p:spPr>
          <a:xfrm>
            <a:off x="8439150" y="5493828"/>
            <a:ext cx="3314705" cy="10588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Orange - No Crest">
  <p:cSld name="Title Slide - Orange - No Crest">
    <p:spTree>
      <p:nvGrpSpPr>
        <p:cNvPr id="1" name="Shape 112"/>
        <p:cNvGrpSpPr/>
        <p:nvPr/>
      </p:nvGrpSpPr>
      <p:grpSpPr>
        <a:xfrm>
          <a:off x="0" y="0"/>
          <a:ext cx="0" cy="0"/>
          <a:chOff x="0" y="0"/>
          <a:chExt cx="0" cy="0"/>
        </a:xfrm>
      </p:grpSpPr>
      <p:sp>
        <p:nvSpPr>
          <p:cNvPr id="113" name="Google Shape;113;p31"/>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4" name="Google Shape;114;p31"/>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8000"/>
              <a:buFont typeface="Arial"/>
              <a:buNone/>
              <a:defRPr sz="8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1"/>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2"/>
              </a:buClr>
              <a:buSzPts val="2000"/>
              <a:buNone/>
              <a:defRPr sz="2000">
                <a:solidFill>
                  <a:schemeClr val="dk2"/>
                </a:solidFill>
                <a:latin typeface="Georgia"/>
                <a:ea typeface="Georgia"/>
                <a:cs typeface="Georgia"/>
                <a:sym typeface="Georgi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6" name="Google Shape;116;p31"/>
          <p:cNvPicPr preferRelativeResize="0"/>
          <p:nvPr/>
        </p:nvPicPr>
        <p:blipFill rotWithShape="1">
          <a:blip r:embed="rId2">
            <a:alphaModFix/>
          </a:blip>
          <a:srcRect/>
          <a:stretch/>
        </p:blipFill>
        <p:spPr>
          <a:xfrm>
            <a:off x="8456685" y="5493964"/>
            <a:ext cx="3270437" cy="10447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White" type="secHead">
  <p:cSld name="SECTION_HEADER">
    <p:spTree>
      <p:nvGrpSpPr>
        <p:cNvPr id="1" name="Shape 117"/>
        <p:cNvGrpSpPr/>
        <p:nvPr/>
      </p:nvGrpSpPr>
      <p:grpSpPr>
        <a:xfrm>
          <a:off x="0" y="0"/>
          <a:ext cx="0" cy="0"/>
          <a:chOff x="0" y="0"/>
          <a:chExt cx="0" cy="0"/>
        </a:xfrm>
      </p:grpSpPr>
      <p:sp>
        <p:nvSpPr>
          <p:cNvPr id="118" name="Google Shape;11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Georgia"/>
              <a:buNone/>
              <a:defRPr sz="6000">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solidFill>
                  <a:srgbClr val="7F7F7F"/>
                </a:solidFill>
                <a:latin typeface="Arial"/>
                <a:ea typeface="Arial"/>
                <a:cs typeface="Arial"/>
                <a:sym typeface="Arial"/>
              </a:defRPr>
            </a:lvl1pPr>
            <a:lvl2pPr marL="914400" lvl="1" indent="-228600" algn="l">
              <a:lnSpc>
                <a:spcPct val="90000"/>
              </a:lnSpc>
              <a:spcBef>
                <a:spcPts val="500"/>
              </a:spcBef>
              <a:spcAft>
                <a:spcPts val="0"/>
              </a:spcAft>
              <a:buClr>
                <a:srgbClr val="E29088"/>
              </a:buClr>
              <a:buSzPts val="2000"/>
              <a:buNone/>
              <a:defRPr sz="2000">
                <a:solidFill>
                  <a:srgbClr val="E29088"/>
                </a:solidFill>
              </a:defRPr>
            </a:lvl2pPr>
            <a:lvl3pPr marL="1371600" lvl="2" indent="-228600" algn="l">
              <a:lnSpc>
                <a:spcPct val="90000"/>
              </a:lnSpc>
              <a:spcBef>
                <a:spcPts val="500"/>
              </a:spcBef>
              <a:spcAft>
                <a:spcPts val="0"/>
              </a:spcAft>
              <a:buClr>
                <a:srgbClr val="E29088"/>
              </a:buClr>
              <a:buSzPts val="1800"/>
              <a:buNone/>
              <a:defRPr sz="1800">
                <a:solidFill>
                  <a:srgbClr val="E29088"/>
                </a:solidFill>
              </a:defRPr>
            </a:lvl3pPr>
            <a:lvl4pPr marL="1828800" lvl="3" indent="-228600" algn="l">
              <a:lnSpc>
                <a:spcPct val="90000"/>
              </a:lnSpc>
              <a:spcBef>
                <a:spcPts val="500"/>
              </a:spcBef>
              <a:spcAft>
                <a:spcPts val="0"/>
              </a:spcAft>
              <a:buClr>
                <a:srgbClr val="E29088"/>
              </a:buClr>
              <a:buSzPts val="1600"/>
              <a:buNone/>
              <a:defRPr sz="1600">
                <a:solidFill>
                  <a:srgbClr val="E29088"/>
                </a:solidFill>
              </a:defRPr>
            </a:lvl4pPr>
            <a:lvl5pPr marL="2286000" lvl="4" indent="-228600" algn="l">
              <a:lnSpc>
                <a:spcPct val="90000"/>
              </a:lnSpc>
              <a:spcBef>
                <a:spcPts val="500"/>
              </a:spcBef>
              <a:spcAft>
                <a:spcPts val="0"/>
              </a:spcAft>
              <a:buClr>
                <a:srgbClr val="E29088"/>
              </a:buClr>
              <a:buSzPts val="1600"/>
              <a:buNone/>
              <a:defRPr sz="1600">
                <a:solidFill>
                  <a:srgbClr val="E29088"/>
                </a:solidFill>
              </a:defRPr>
            </a:lvl5pPr>
            <a:lvl6pPr marL="2743200" lvl="5" indent="-228600" algn="l">
              <a:lnSpc>
                <a:spcPct val="90000"/>
              </a:lnSpc>
              <a:spcBef>
                <a:spcPts val="500"/>
              </a:spcBef>
              <a:spcAft>
                <a:spcPts val="0"/>
              </a:spcAft>
              <a:buClr>
                <a:srgbClr val="E29088"/>
              </a:buClr>
              <a:buSzPts val="1600"/>
              <a:buNone/>
              <a:defRPr sz="1600">
                <a:solidFill>
                  <a:srgbClr val="E29088"/>
                </a:solidFill>
              </a:defRPr>
            </a:lvl6pPr>
            <a:lvl7pPr marL="3200400" lvl="6" indent="-228600" algn="l">
              <a:lnSpc>
                <a:spcPct val="90000"/>
              </a:lnSpc>
              <a:spcBef>
                <a:spcPts val="500"/>
              </a:spcBef>
              <a:spcAft>
                <a:spcPts val="0"/>
              </a:spcAft>
              <a:buClr>
                <a:srgbClr val="E29088"/>
              </a:buClr>
              <a:buSzPts val="1600"/>
              <a:buNone/>
              <a:defRPr sz="1600">
                <a:solidFill>
                  <a:srgbClr val="E29088"/>
                </a:solidFill>
              </a:defRPr>
            </a:lvl7pPr>
            <a:lvl8pPr marL="3657600" lvl="7" indent="-228600" algn="l">
              <a:lnSpc>
                <a:spcPct val="90000"/>
              </a:lnSpc>
              <a:spcBef>
                <a:spcPts val="500"/>
              </a:spcBef>
              <a:spcAft>
                <a:spcPts val="0"/>
              </a:spcAft>
              <a:buClr>
                <a:srgbClr val="E29088"/>
              </a:buClr>
              <a:buSzPts val="1600"/>
              <a:buNone/>
              <a:defRPr sz="1600">
                <a:solidFill>
                  <a:srgbClr val="E29088"/>
                </a:solidFill>
              </a:defRPr>
            </a:lvl8pPr>
            <a:lvl9pPr marL="4114800" lvl="8" indent="-228600" algn="l">
              <a:lnSpc>
                <a:spcPct val="90000"/>
              </a:lnSpc>
              <a:spcBef>
                <a:spcPts val="500"/>
              </a:spcBef>
              <a:spcAft>
                <a:spcPts val="0"/>
              </a:spcAft>
              <a:buClr>
                <a:srgbClr val="E29088"/>
              </a:buClr>
              <a:buSzPts val="1600"/>
              <a:buNone/>
              <a:defRPr sz="1600">
                <a:solidFill>
                  <a:srgbClr val="E29088"/>
                </a:solidFill>
              </a:defRPr>
            </a:lvl9pPr>
          </a:lstStyle>
          <a:p>
            <a:endParaRPr/>
          </a:p>
        </p:txBody>
      </p:sp>
      <p:sp>
        <p:nvSpPr>
          <p:cNvPr id="120" name="Google Shape;120;p32"/>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2"/>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 White - No Crest" type="twoObj">
  <p:cSld name="TWO_OBJECTS">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Georgia"/>
              <a:buNone/>
              <a:defRPr>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33"/>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3"/>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 White - No Crest" type="twoTxTwoObj">
  <p:cSld name="TWO_OBJECTS_WITH_TEXT">
    <p:spTree>
      <p:nvGrpSpPr>
        <p:cNvPr id="1" name="Shape 128"/>
        <p:cNvGrpSpPr/>
        <p:nvPr/>
      </p:nvGrpSpPr>
      <p:grpSpPr>
        <a:xfrm>
          <a:off x="0" y="0"/>
          <a:ext cx="0" cy="0"/>
          <a:chOff x="0" y="0"/>
          <a:chExt cx="0" cy="0"/>
        </a:xfrm>
      </p:grpSpPr>
      <p:sp>
        <p:nvSpPr>
          <p:cNvPr id="129" name="Google Shape;129;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Georgia"/>
              <a:buNone/>
              <a:defRPr>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1" name="Google Shape;131;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3" name="Google Shape;133;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4"/>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4"/>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940875"/>
            <a:ext cx="10515600" cy="4236087"/>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 White - No Crest" type="titleOnly">
  <p:cSld name="TITLE_ONLY">
    <p:spTree>
      <p:nvGrpSpPr>
        <p:cNvPr id="1" name="Shape 136"/>
        <p:cNvGrpSpPr/>
        <p:nvPr/>
      </p:nvGrpSpPr>
      <p:grpSpPr>
        <a:xfrm>
          <a:off x="0" y="0"/>
          <a:ext cx="0" cy="0"/>
          <a:chOff x="0" y="0"/>
          <a:chExt cx="0" cy="0"/>
        </a:xfrm>
      </p:grpSpPr>
      <p:sp>
        <p:nvSpPr>
          <p:cNvPr id="137" name="Google Shape;13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Georgia"/>
              <a:buNone/>
              <a:defRPr>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5"/>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5"/>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 White - No Crest" type="blank">
  <p:cSld name="BLANK">
    <p:spTree>
      <p:nvGrpSpPr>
        <p:cNvPr id="1" name="Shape 140"/>
        <p:cNvGrpSpPr/>
        <p:nvPr/>
      </p:nvGrpSpPr>
      <p:grpSpPr>
        <a:xfrm>
          <a:off x="0" y="0"/>
          <a:ext cx="0" cy="0"/>
          <a:chOff x="0" y="0"/>
          <a:chExt cx="0" cy="0"/>
        </a:xfrm>
      </p:grpSpPr>
      <p:sp>
        <p:nvSpPr>
          <p:cNvPr id="141" name="Google Shape;141;p3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 White - No Crest" type="objTx">
  <p:cSld name="OBJECT_WITH_CAPTION_TEXT">
    <p:spTree>
      <p:nvGrpSpPr>
        <p:cNvPr id="1" name="Shape 143"/>
        <p:cNvGrpSpPr/>
        <p:nvPr/>
      </p:nvGrpSpPr>
      <p:grpSpPr>
        <a:xfrm>
          <a:off x="0" y="0"/>
          <a:ext cx="0" cy="0"/>
          <a:chOff x="0" y="0"/>
          <a:chExt cx="0" cy="0"/>
        </a:xfrm>
      </p:grpSpPr>
      <p:sp>
        <p:nvSpPr>
          <p:cNvPr id="144" name="Google Shape;144;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Georgia"/>
              <a:buNone/>
              <a:defRPr sz="3200">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solidFill>
                  <a:schemeClr val="dk2"/>
                </a:solidFill>
                <a:latin typeface="Arial"/>
                <a:ea typeface="Arial"/>
                <a:cs typeface="Arial"/>
                <a:sym typeface="Arial"/>
              </a:defRPr>
            </a:lvl1pPr>
            <a:lvl2pPr marL="914400" lvl="1" indent="-406400" algn="l">
              <a:lnSpc>
                <a:spcPct val="90000"/>
              </a:lnSpc>
              <a:spcBef>
                <a:spcPts val="500"/>
              </a:spcBef>
              <a:spcAft>
                <a:spcPts val="0"/>
              </a:spcAft>
              <a:buClr>
                <a:schemeClr val="dk2"/>
              </a:buClr>
              <a:buSzPts val="2800"/>
              <a:buChar char="•"/>
              <a:defRPr sz="2800">
                <a:solidFill>
                  <a:schemeClr val="dk2"/>
                </a:solidFill>
                <a:latin typeface="Arial"/>
                <a:ea typeface="Arial"/>
                <a:cs typeface="Arial"/>
                <a:sym typeface="Arial"/>
              </a:defRPr>
            </a:lvl2pPr>
            <a:lvl3pPr marL="1371600" lvl="2" indent="-381000" algn="l">
              <a:lnSpc>
                <a:spcPct val="90000"/>
              </a:lnSpc>
              <a:spcBef>
                <a:spcPts val="500"/>
              </a:spcBef>
              <a:spcAft>
                <a:spcPts val="0"/>
              </a:spcAft>
              <a:buClr>
                <a:schemeClr val="dk2"/>
              </a:buClr>
              <a:buSzPts val="2400"/>
              <a:buChar char="•"/>
              <a:defRPr sz="2400">
                <a:solidFill>
                  <a:schemeClr val="dk2"/>
                </a:solidFill>
                <a:latin typeface="Arial"/>
                <a:ea typeface="Arial"/>
                <a:cs typeface="Arial"/>
                <a:sym typeface="Arial"/>
              </a:defRPr>
            </a:lvl3pPr>
            <a:lvl4pPr marL="1828800" lvl="3" indent="-355600" algn="l">
              <a:lnSpc>
                <a:spcPct val="90000"/>
              </a:lnSpc>
              <a:spcBef>
                <a:spcPts val="500"/>
              </a:spcBef>
              <a:spcAft>
                <a:spcPts val="0"/>
              </a:spcAft>
              <a:buClr>
                <a:schemeClr val="dk2"/>
              </a:buClr>
              <a:buSzPts val="2000"/>
              <a:buChar char="•"/>
              <a:defRPr sz="2000">
                <a:solidFill>
                  <a:schemeClr val="dk2"/>
                </a:solidFill>
                <a:latin typeface="Arial"/>
                <a:ea typeface="Arial"/>
                <a:cs typeface="Arial"/>
                <a:sym typeface="Arial"/>
              </a:defRPr>
            </a:lvl4pPr>
            <a:lvl5pPr marL="2286000" lvl="4" indent="-355600" algn="l">
              <a:lnSpc>
                <a:spcPct val="90000"/>
              </a:lnSpc>
              <a:spcBef>
                <a:spcPts val="500"/>
              </a:spcBef>
              <a:spcAft>
                <a:spcPts val="0"/>
              </a:spcAft>
              <a:buClr>
                <a:schemeClr val="dk2"/>
              </a:buClr>
              <a:buSzPts val="2000"/>
              <a:buChar char="•"/>
              <a:defRPr sz="2000">
                <a:solidFill>
                  <a:schemeClr val="dk2"/>
                </a:solidFill>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37"/>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7"/>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 White - No Crest" type="picTx">
  <p:cSld name="PICTURE_WITH_CAPTION_TEXT">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Georgia"/>
              <a:buNone/>
              <a:defRPr sz="3200">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38"/>
          <p:cNvSpPr>
            <a:spLocks noGrp="1"/>
          </p:cNvSpPr>
          <p:nvPr>
            <p:ph type="pic" idx="2"/>
          </p:nvPr>
        </p:nvSpPr>
        <p:spPr>
          <a:xfrm>
            <a:off x="5183188" y="987425"/>
            <a:ext cx="6172200" cy="4873625"/>
          </a:xfrm>
          <a:prstGeom prst="rect">
            <a:avLst/>
          </a:prstGeom>
          <a:noFill/>
          <a:ln>
            <a:noFill/>
          </a:ln>
        </p:spPr>
      </p:sp>
      <p:sp>
        <p:nvSpPr>
          <p:cNvPr id="152" name="Google Shape;152;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3" name="Google Shape;153;p38"/>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8"/>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159"/>
        <p:cNvGrpSpPr/>
        <p:nvPr/>
      </p:nvGrpSpPr>
      <p:grpSpPr>
        <a:xfrm>
          <a:off x="0" y="0"/>
          <a:ext cx="0" cy="0"/>
          <a:chOff x="0" y="0"/>
          <a:chExt cx="0" cy="0"/>
        </a:xfrm>
      </p:grpSpPr>
      <p:sp>
        <p:nvSpPr>
          <p:cNvPr id="160" name="Google Shape;160;g30a16475b77_1_212"/>
          <p:cNvSpPr txBox="1">
            <a:spLocks noGrp="1"/>
          </p:cNvSpPr>
          <p:nvPr>
            <p:ph type="title"/>
          </p:nvPr>
        </p:nvSpPr>
        <p:spPr>
          <a:xfrm>
            <a:off x="889000" y="1149351"/>
            <a:ext cx="10413900" cy="2324100"/>
          </a:xfrm>
          <a:prstGeom prst="rect">
            <a:avLst/>
          </a:prstGeom>
          <a:noFill/>
          <a:ln>
            <a:noFill/>
          </a:ln>
        </p:spPr>
        <p:txBody>
          <a:bodyPr spcFirstLastPara="1" wrap="square" lIns="19075" tIns="19075" rIns="19075" bIns="19075" anchor="b"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61" name="Google Shape;161;g30a16475b77_1_212"/>
          <p:cNvSpPr txBox="1">
            <a:spLocks noGrp="1"/>
          </p:cNvSpPr>
          <p:nvPr>
            <p:ph type="body" idx="1"/>
          </p:nvPr>
        </p:nvSpPr>
        <p:spPr>
          <a:xfrm>
            <a:off x="889000" y="3536951"/>
            <a:ext cx="10413900" cy="794100"/>
          </a:xfrm>
          <a:prstGeom prst="rect">
            <a:avLst/>
          </a:prstGeom>
          <a:noFill/>
          <a:ln>
            <a:noFill/>
          </a:ln>
        </p:spPr>
        <p:txBody>
          <a:bodyPr spcFirstLastPara="1" wrap="square" lIns="19075" tIns="19075" rIns="19075" bIns="19075" anchor="t" anchorCtr="0">
            <a:noAutofit/>
          </a:bodyPr>
          <a:lstStyle>
            <a:lvl1pPr marL="457200" lvl="0" indent="-228600" algn="ctr">
              <a:lnSpc>
                <a:spcPct val="100000"/>
              </a:lnSpc>
              <a:spcBef>
                <a:spcPts val="0"/>
              </a:spcBef>
              <a:spcAft>
                <a:spcPts val="0"/>
              </a:spcAft>
              <a:buClr>
                <a:srgbClr val="FFFFFF"/>
              </a:buClr>
              <a:buSzPts val="2000"/>
              <a:buFont typeface="Helvetica Neue"/>
              <a:buNone/>
              <a:defRPr sz="2700"/>
            </a:lvl1pPr>
            <a:lvl2pPr marL="914400" lvl="1" indent="-228600" algn="ctr">
              <a:lnSpc>
                <a:spcPct val="100000"/>
              </a:lnSpc>
              <a:spcBef>
                <a:spcPts val="0"/>
              </a:spcBef>
              <a:spcAft>
                <a:spcPts val="0"/>
              </a:spcAft>
              <a:buClr>
                <a:srgbClr val="FFFFFF"/>
              </a:buClr>
              <a:buSzPts val="2000"/>
              <a:buFont typeface="Helvetica Neue"/>
              <a:buNone/>
              <a:defRPr sz="2700"/>
            </a:lvl2pPr>
            <a:lvl3pPr marL="1371600" lvl="2" indent="-228600" algn="ctr">
              <a:lnSpc>
                <a:spcPct val="100000"/>
              </a:lnSpc>
              <a:spcBef>
                <a:spcPts val="0"/>
              </a:spcBef>
              <a:spcAft>
                <a:spcPts val="0"/>
              </a:spcAft>
              <a:buClr>
                <a:srgbClr val="FFFFFF"/>
              </a:buClr>
              <a:buSzPts val="2000"/>
              <a:buFont typeface="Helvetica Neue"/>
              <a:buNone/>
              <a:defRPr sz="2700"/>
            </a:lvl3pPr>
            <a:lvl4pPr marL="1828800" lvl="3" indent="-228600" algn="ctr">
              <a:lnSpc>
                <a:spcPct val="100000"/>
              </a:lnSpc>
              <a:spcBef>
                <a:spcPts val="0"/>
              </a:spcBef>
              <a:spcAft>
                <a:spcPts val="0"/>
              </a:spcAft>
              <a:buClr>
                <a:srgbClr val="FFFFFF"/>
              </a:buClr>
              <a:buSzPts val="2000"/>
              <a:buFont typeface="Helvetica Neue"/>
              <a:buNone/>
              <a:defRPr sz="2700"/>
            </a:lvl4pPr>
            <a:lvl5pPr marL="2286000" lvl="4" indent="-228600" algn="ctr">
              <a:lnSpc>
                <a:spcPct val="100000"/>
              </a:lnSpc>
              <a:spcBef>
                <a:spcPts val="0"/>
              </a:spcBef>
              <a:spcAft>
                <a:spcPts val="0"/>
              </a:spcAft>
              <a:buClr>
                <a:srgbClr val="FFFFFF"/>
              </a:buClr>
              <a:buSzPts val="2000"/>
              <a:buFont typeface="Helvetica Neue"/>
              <a:buNone/>
              <a:defRPr sz="2700"/>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62" name="Google Shape;162;g30a16475b77_1_212"/>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 Horizontal" type="tx">
  <p:cSld name="TITLE_AND_BODY">
    <p:spTree>
      <p:nvGrpSpPr>
        <p:cNvPr id="1" name="Shape 163"/>
        <p:cNvGrpSpPr/>
        <p:nvPr/>
      </p:nvGrpSpPr>
      <p:grpSpPr>
        <a:xfrm>
          <a:off x="0" y="0"/>
          <a:ext cx="0" cy="0"/>
          <a:chOff x="0" y="0"/>
          <a:chExt cx="0" cy="0"/>
        </a:xfrm>
      </p:grpSpPr>
      <p:sp>
        <p:nvSpPr>
          <p:cNvPr id="164" name="Google Shape;164;g30a16475b77_1_216"/>
          <p:cNvSpPr>
            <a:spLocks noGrp="1"/>
          </p:cNvSpPr>
          <p:nvPr>
            <p:ph type="pic" idx="2"/>
          </p:nvPr>
        </p:nvSpPr>
        <p:spPr>
          <a:xfrm>
            <a:off x="1562984" y="336551"/>
            <a:ext cx="9068100" cy="4368900"/>
          </a:xfrm>
          <a:prstGeom prst="rect">
            <a:avLst/>
          </a:prstGeom>
          <a:noFill/>
          <a:ln>
            <a:noFill/>
          </a:ln>
        </p:spPr>
      </p:sp>
      <p:sp>
        <p:nvSpPr>
          <p:cNvPr id="165" name="Google Shape;165;g30a16475b77_1_216"/>
          <p:cNvSpPr txBox="1">
            <a:spLocks noGrp="1"/>
          </p:cNvSpPr>
          <p:nvPr>
            <p:ph type="title"/>
          </p:nvPr>
        </p:nvSpPr>
        <p:spPr>
          <a:xfrm>
            <a:off x="317500" y="4756151"/>
            <a:ext cx="11557200" cy="1003200"/>
          </a:xfrm>
          <a:prstGeom prst="rect">
            <a:avLst/>
          </a:prstGeom>
          <a:noFill/>
          <a:ln>
            <a:noFill/>
          </a:ln>
        </p:spPr>
        <p:txBody>
          <a:bodyPr spcFirstLastPara="1" wrap="square" lIns="19075" tIns="19075" rIns="19075" bIns="19075" anchor="ctr"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66" name="Google Shape;166;g30a16475b77_1_216"/>
          <p:cNvSpPr txBox="1">
            <a:spLocks noGrp="1"/>
          </p:cNvSpPr>
          <p:nvPr>
            <p:ph type="body" idx="1"/>
          </p:nvPr>
        </p:nvSpPr>
        <p:spPr>
          <a:xfrm>
            <a:off x="317500" y="5721351"/>
            <a:ext cx="11557200" cy="794100"/>
          </a:xfrm>
          <a:prstGeom prst="rect">
            <a:avLst/>
          </a:prstGeom>
          <a:noFill/>
          <a:ln>
            <a:noFill/>
          </a:ln>
        </p:spPr>
        <p:txBody>
          <a:bodyPr spcFirstLastPara="1" wrap="square" lIns="19075" tIns="19075" rIns="19075" bIns="19075" anchor="t" anchorCtr="0">
            <a:noAutofit/>
          </a:bodyPr>
          <a:lstStyle>
            <a:lvl1pPr marL="457200" lvl="0" indent="-228600" algn="ctr">
              <a:lnSpc>
                <a:spcPct val="100000"/>
              </a:lnSpc>
              <a:spcBef>
                <a:spcPts val="0"/>
              </a:spcBef>
              <a:spcAft>
                <a:spcPts val="0"/>
              </a:spcAft>
              <a:buClr>
                <a:srgbClr val="FFFFFF"/>
              </a:buClr>
              <a:buSzPts val="2000"/>
              <a:buFont typeface="Helvetica Neue"/>
              <a:buNone/>
              <a:defRPr sz="2700"/>
            </a:lvl1pPr>
            <a:lvl2pPr marL="914400" lvl="1" indent="-228600" algn="ctr">
              <a:lnSpc>
                <a:spcPct val="100000"/>
              </a:lnSpc>
              <a:spcBef>
                <a:spcPts val="0"/>
              </a:spcBef>
              <a:spcAft>
                <a:spcPts val="0"/>
              </a:spcAft>
              <a:buClr>
                <a:srgbClr val="FFFFFF"/>
              </a:buClr>
              <a:buSzPts val="2000"/>
              <a:buFont typeface="Helvetica Neue"/>
              <a:buNone/>
              <a:defRPr sz="2700"/>
            </a:lvl2pPr>
            <a:lvl3pPr marL="1371600" lvl="2" indent="-228600" algn="ctr">
              <a:lnSpc>
                <a:spcPct val="100000"/>
              </a:lnSpc>
              <a:spcBef>
                <a:spcPts val="0"/>
              </a:spcBef>
              <a:spcAft>
                <a:spcPts val="0"/>
              </a:spcAft>
              <a:buClr>
                <a:srgbClr val="FFFFFF"/>
              </a:buClr>
              <a:buSzPts val="2000"/>
              <a:buFont typeface="Helvetica Neue"/>
              <a:buNone/>
              <a:defRPr sz="2700"/>
            </a:lvl3pPr>
            <a:lvl4pPr marL="1828800" lvl="3" indent="-228600" algn="ctr">
              <a:lnSpc>
                <a:spcPct val="100000"/>
              </a:lnSpc>
              <a:spcBef>
                <a:spcPts val="0"/>
              </a:spcBef>
              <a:spcAft>
                <a:spcPts val="0"/>
              </a:spcAft>
              <a:buClr>
                <a:srgbClr val="FFFFFF"/>
              </a:buClr>
              <a:buSzPts val="2000"/>
              <a:buFont typeface="Helvetica Neue"/>
              <a:buNone/>
              <a:defRPr sz="2700"/>
            </a:lvl4pPr>
            <a:lvl5pPr marL="2286000" lvl="4" indent="-228600" algn="ctr">
              <a:lnSpc>
                <a:spcPct val="100000"/>
              </a:lnSpc>
              <a:spcBef>
                <a:spcPts val="0"/>
              </a:spcBef>
              <a:spcAft>
                <a:spcPts val="0"/>
              </a:spcAft>
              <a:buClr>
                <a:srgbClr val="FFFFFF"/>
              </a:buClr>
              <a:buSzPts val="2000"/>
              <a:buFont typeface="Helvetica Neue"/>
              <a:buNone/>
              <a:defRPr sz="2700"/>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67" name="Google Shape;167;g30a16475b77_1_216"/>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68"/>
        <p:cNvGrpSpPr/>
        <p:nvPr/>
      </p:nvGrpSpPr>
      <p:grpSpPr>
        <a:xfrm>
          <a:off x="0" y="0"/>
          <a:ext cx="0" cy="0"/>
          <a:chOff x="0" y="0"/>
          <a:chExt cx="0" cy="0"/>
        </a:xfrm>
      </p:grpSpPr>
      <p:sp>
        <p:nvSpPr>
          <p:cNvPr id="169" name="Google Shape;169;g30a16475b77_1_221"/>
          <p:cNvSpPr txBox="1">
            <a:spLocks noGrp="1"/>
          </p:cNvSpPr>
          <p:nvPr>
            <p:ph type="title"/>
          </p:nvPr>
        </p:nvSpPr>
        <p:spPr>
          <a:xfrm>
            <a:off x="889000" y="2266951"/>
            <a:ext cx="10413900" cy="2324100"/>
          </a:xfrm>
          <a:prstGeom prst="rect">
            <a:avLst/>
          </a:prstGeom>
          <a:noFill/>
          <a:ln>
            <a:noFill/>
          </a:ln>
        </p:spPr>
        <p:txBody>
          <a:bodyPr spcFirstLastPara="1" wrap="square" lIns="19075" tIns="19075" rIns="19075" bIns="19075" anchor="ctr"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70" name="Google Shape;170;g30a16475b77_1_221"/>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171"/>
        <p:cNvGrpSpPr/>
        <p:nvPr/>
      </p:nvGrpSpPr>
      <p:grpSpPr>
        <a:xfrm>
          <a:off x="0" y="0"/>
          <a:ext cx="0" cy="0"/>
          <a:chOff x="0" y="0"/>
          <a:chExt cx="0" cy="0"/>
        </a:xfrm>
      </p:grpSpPr>
      <p:sp>
        <p:nvSpPr>
          <p:cNvPr id="172" name="Google Shape;172;g30a16475b77_1_224"/>
          <p:cNvSpPr>
            <a:spLocks noGrp="1"/>
          </p:cNvSpPr>
          <p:nvPr>
            <p:ph type="pic" idx="2"/>
          </p:nvPr>
        </p:nvSpPr>
        <p:spPr>
          <a:xfrm>
            <a:off x="6584951" y="476251"/>
            <a:ext cx="4762500" cy="5733900"/>
          </a:xfrm>
          <a:prstGeom prst="rect">
            <a:avLst/>
          </a:prstGeom>
          <a:noFill/>
          <a:ln>
            <a:noFill/>
          </a:ln>
        </p:spPr>
      </p:sp>
      <p:sp>
        <p:nvSpPr>
          <p:cNvPr id="173" name="Google Shape;173;g30a16475b77_1_224"/>
          <p:cNvSpPr txBox="1">
            <a:spLocks noGrp="1"/>
          </p:cNvSpPr>
          <p:nvPr>
            <p:ph type="title"/>
          </p:nvPr>
        </p:nvSpPr>
        <p:spPr>
          <a:xfrm>
            <a:off x="825500" y="476251"/>
            <a:ext cx="5111700" cy="2775300"/>
          </a:xfrm>
          <a:prstGeom prst="rect">
            <a:avLst/>
          </a:prstGeom>
          <a:noFill/>
          <a:ln>
            <a:noFill/>
          </a:ln>
        </p:spPr>
        <p:txBody>
          <a:bodyPr spcFirstLastPara="1" wrap="square" lIns="19075" tIns="19075" rIns="19075" bIns="19075" anchor="b" anchorCtr="0">
            <a:noAutofit/>
          </a:bodyPr>
          <a:lstStyle>
            <a:lvl1pPr lvl="0" algn="ctr">
              <a:lnSpc>
                <a:spcPct val="100000"/>
              </a:lnSpc>
              <a:spcBef>
                <a:spcPts val="0"/>
              </a:spcBef>
              <a:spcAft>
                <a:spcPts val="0"/>
              </a:spcAft>
              <a:buClr>
                <a:srgbClr val="FFFFFF"/>
              </a:buClr>
              <a:buSzPts val="3200"/>
              <a:buFont typeface="Helvetica Neue"/>
              <a:buNone/>
              <a:defRPr sz="4300"/>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74" name="Google Shape;174;g30a16475b77_1_224"/>
          <p:cNvSpPr txBox="1">
            <a:spLocks noGrp="1"/>
          </p:cNvSpPr>
          <p:nvPr>
            <p:ph type="body" idx="1"/>
          </p:nvPr>
        </p:nvSpPr>
        <p:spPr>
          <a:xfrm>
            <a:off x="825500" y="3263900"/>
            <a:ext cx="5111700" cy="2864100"/>
          </a:xfrm>
          <a:prstGeom prst="rect">
            <a:avLst/>
          </a:prstGeom>
          <a:noFill/>
          <a:ln>
            <a:noFill/>
          </a:ln>
        </p:spPr>
        <p:txBody>
          <a:bodyPr spcFirstLastPara="1" wrap="square" lIns="19075" tIns="19075" rIns="19075" bIns="19075" anchor="t" anchorCtr="0">
            <a:noAutofit/>
          </a:bodyPr>
          <a:lstStyle>
            <a:lvl1pPr marL="457200" lvl="0" indent="-228600" algn="ctr">
              <a:lnSpc>
                <a:spcPct val="100000"/>
              </a:lnSpc>
              <a:spcBef>
                <a:spcPts val="0"/>
              </a:spcBef>
              <a:spcAft>
                <a:spcPts val="0"/>
              </a:spcAft>
              <a:buClr>
                <a:srgbClr val="FFFFFF"/>
              </a:buClr>
              <a:buSzPts val="2000"/>
              <a:buFont typeface="Helvetica Neue"/>
              <a:buNone/>
              <a:defRPr sz="2700"/>
            </a:lvl1pPr>
            <a:lvl2pPr marL="914400" lvl="1" indent="-228600" algn="ctr">
              <a:lnSpc>
                <a:spcPct val="100000"/>
              </a:lnSpc>
              <a:spcBef>
                <a:spcPts val="0"/>
              </a:spcBef>
              <a:spcAft>
                <a:spcPts val="0"/>
              </a:spcAft>
              <a:buClr>
                <a:srgbClr val="FFFFFF"/>
              </a:buClr>
              <a:buSzPts val="2000"/>
              <a:buFont typeface="Helvetica Neue"/>
              <a:buNone/>
              <a:defRPr sz="2700"/>
            </a:lvl2pPr>
            <a:lvl3pPr marL="1371600" lvl="2" indent="-228600" algn="ctr">
              <a:lnSpc>
                <a:spcPct val="100000"/>
              </a:lnSpc>
              <a:spcBef>
                <a:spcPts val="0"/>
              </a:spcBef>
              <a:spcAft>
                <a:spcPts val="0"/>
              </a:spcAft>
              <a:buClr>
                <a:srgbClr val="FFFFFF"/>
              </a:buClr>
              <a:buSzPts val="2000"/>
              <a:buFont typeface="Helvetica Neue"/>
              <a:buNone/>
              <a:defRPr sz="2700"/>
            </a:lvl3pPr>
            <a:lvl4pPr marL="1828800" lvl="3" indent="-228600" algn="ctr">
              <a:lnSpc>
                <a:spcPct val="100000"/>
              </a:lnSpc>
              <a:spcBef>
                <a:spcPts val="0"/>
              </a:spcBef>
              <a:spcAft>
                <a:spcPts val="0"/>
              </a:spcAft>
              <a:buClr>
                <a:srgbClr val="FFFFFF"/>
              </a:buClr>
              <a:buSzPts val="2000"/>
              <a:buFont typeface="Helvetica Neue"/>
              <a:buNone/>
              <a:defRPr sz="2700"/>
            </a:lvl4pPr>
            <a:lvl5pPr marL="2286000" lvl="4" indent="-228600" algn="ctr">
              <a:lnSpc>
                <a:spcPct val="100000"/>
              </a:lnSpc>
              <a:spcBef>
                <a:spcPts val="0"/>
              </a:spcBef>
              <a:spcAft>
                <a:spcPts val="0"/>
              </a:spcAft>
              <a:buClr>
                <a:srgbClr val="FFFFFF"/>
              </a:buClr>
              <a:buSzPts val="2000"/>
              <a:buFont typeface="Helvetica Neue"/>
              <a:buNone/>
              <a:defRPr sz="2700"/>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75" name="Google Shape;175;g30a16475b77_1_224"/>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176"/>
        <p:cNvGrpSpPr/>
        <p:nvPr/>
      </p:nvGrpSpPr>
      <p:grpSpPr>
        <a:xfrm>
          <a:off x="0" y="0"/>
          <a:ext cx="0" cy="0"/>
          <a:chOff x="0" y="0"/>
          <a:chExt cx="0" cy="0"/>
        </a:xfrm>
      </p:grpSpPr>
      <p:sp>
        <p:nvSpPr>
          <p:cNvPr id="177" name="Google Shape;177;g30a16475b77_1_229"/>
          <p:cNvSpPr txBox="1">
            <a:spLocks noGrp="1"/>
          </p:cNvSpPr>
          <p:nvPr>
            <p:ph type="title"/>
          </p:nvPr>
        </p:nvSpPr>
        <p:spPr>
          <a:xfrm>
            <a:off x="844551" y="177800"/>
            <a:ext cx="10502700" cy="1143300"/>
          </a:xfrm>
          <a:prstGeom prst="rect">
            <a:avLst/>
          </a:prstGeom>
          <a:noFill/>
          <a:ln>
            <a:noFill/>
          </a:ln>
        </p:spPr>
        <p:txBody>
          <a:bodyPr spcFirstLastPara="1" wrap="square" lIns="19075" tIns="19075" rIns="19075" bIns="19075" anchor="ctr"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78" name="Google Shape;178;g30a16475b77_1_229"/>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79"/>
        <p:cNvGrpSpPr/>
        <p:nvPr/>
      </p:nvGrpSpPr>
      <p:grpSpPr>
        <a:xfrm>
          <a:off x="0" y="0"/>
          <a:ext cx="0" cy="0"/>
          <a:chOff x="0" y="0"/>
          <a:chExt cx="0" cy="0"/>
        </a:xfrm>
      </p:grpSpPr>
      <p:sp>
        <p:nvSpPr>
          <p:cNvPr id="180" name="Google Shape;180;g30a16475b77_1_232"/>
          <p:cNvSpPr txBox="1">
            <a:spLocks noGrp="1"/>
          </p:cNvSpPr>
          <p:nvPr>
            <p:ph type="title"/>
          </p:nvPr>
        </p:nvSpPr>
        <p:spPr>
          <a:xfrm>
            <a:off x="844551" y="177800"/>
            <a:ext cx="10502700" cy="1143300"/>
          </a:xfrm>
          <a:prstGeom prst="rect">
            <a:avLst/>
          </a:prstGeom>
          <a:noFill/>
          <a:ln>
            <a:noFill/>
          </a:ln>
        </p:spPr>
        <p:txBody>
          <a:bodyPr spcFirstLastPara="1" wrap="square" lIns="19075" tIns="19075" rIns="19075" bIns="19075" anchor="ctr"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81" name="Google Shape;181;g30a16475b77_1_232"/>
          <p:cNvSpPr txBox="1">
            <a:spLocks noGrp="1"/>
          </p:cNvSpPr>
          <p:nvPr>
            <p:ph type="body" idx="1"/>
          </p:nvPr>
        </p:nvSpPr>
        <p:spPr>
          <a:xfrm>
            <a:off x="844551" y="1574800"/>
            <a:ext cx="10502700" cy="4648500"/>
          </a:xfrm>
          <a:prstGeom prst="rect">
            <a:avLst/>
          </a:prstGeom>
          <a:noFill/>
          <a:ln>
            <a:noFill/>
          </a:ln>
        </p:spPr>
        <p:txBody>
          <a:bodyPr spcFirstLastPara="1" wrap="square" lIns="19075" tIns="19075" rIns="19075" bIns="19075" anchor="ctr" anchorCtr="0">
            <a:noAutofit/>
          </a:bodyPr>
          <a:lstStyle>
            <a:lvl1pPr marL="457200" lvl="0" indent="-279400" algn="l">
              <a:lnSpc>
                <a:spcPct val="100000"/>
              </a:lnSpc>
              <a:spcBef>
                <a:spcPts val="2900"/>
              </a:spcBef>
              <a:spcAft>
                <a:spcPts val="0"/>
              </a:spcAft>
              <a:buClr>
                <a:srgbClr val="FFFFFF"/>
              </a:buClr>
              <a:buSzPts val="800"/>
              <a:buChar char="•"/>
              <a:defRPr/>
            </a:lvl1pPr>
            <a:lvl2pPr marL="914400" lvl="1" indent="-279400" algn="l">
              <a:lnSpc>
                <a:spcPct val="100000"/>
              </a:lnSpc>
              <a:spcBef>
                <a:spcPts val="2900"/>
              </a:spcBef>
              <a:spcAft>
                <a:spcPts val="0"/>
              </a:spcAft>
              <a:buClr>
                <a:srgbClr val="FFFFFF"/>
              </a:buClr>
              <a:buSzPts val="800"/>
              <a:buChar char="•"/>
              <a:defRPr/>
            </a:lvl2pPr>
            <a:lvl3pPr marL="1371600" lvl="2" indent="-279400" algn="l">
              <a:lnSpc>
                <a:spcPct val="100000"/>
              </a:lnSpc>
              <a:spcBef>
                <a:spcPts val="2900"/>
              </a:spcBef>
              <a:spcAft>
                <a:spcPts val="0"/>
              </a:spcAft>
              <a:buClr>
                <a:srgbClr val="FFFFFF"/>
              </a:buClr>
              <a:buSzPts val="800"/>
              <a:buChar char="•"/>
              <a:defRPr/>
            </a:lvl3pPr>
            <a:lvl4pPr marL="1828800" lvl="3" indent="-279400" algn="l">
              <a:lnSpc>
                <a:spcPct val="100000"/>
              </a:lnSpc>
              <a:spcBef>
                <a:spcPts val="2900"/>
              </a:spcBef>
              <a:spcAft>
                <a:spcPts val="0"/>
              </a:spcAft>
              <a:buClr>
                <a:srgbClr val="FFFFFF"/>
              </a:buClr>
              <a:buSzPts val="800"/>
              <a:buChar char="•"/>
              <a:defRPr/>
            </a:lvl4pPr>
            <a:lvl5pPr marL="2286000" lvl="4" indent="-279400" algn="l">
              <a:lnSpc>
                <a:spcPct val="100000"/>
              </a:lnSpc>
              <a:spcBef>
                <a:spcPts val="2900"/>
              </a:spcBef>
              <a:spcAft>
                <a:spcPts val="0"/>
              </a:spcAft>
              <a:buClr>
                <a:srgbClr val="FFFFFF"/>
              </a:buClr>
              <a:buSzPts val="800"/>
              <a:buChar char="•"/>
              <a:defRPr/>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82" name="Google Shape;182;g30a16475b77_1_232"/>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83"/>
        <p:cNvGrpSpPr/>
        <p:nvPr/>
      </p:nvGrpSpPr>
      <p:grpSpPr>
        <a:xfrm>
          <a:off x="0" y="0"/>
          <a:ext cx="0" cy="0"/>
          <a:chOff x="0" y="0"/>
          <a:chExt cx="0" cy="0"/>
        </a:xfrm>
      </p:grpSpPr>
      <p:sp>
        <p:nvSpPr>
          <p:cNvPr id="184" name="Google Shape;184;g30a16475b77_1_236"/>
          <p:cNvSpPr>
            <a:spLocks noGrp="1"/>
          </p:cNvSpPr>
          <p:nvPr>
            <p:ph type="pic" idx="2"/>
          </p:nvPr>
        </p:nvSpPr>
        <p:spPr>
          <a:xfrm>
            <a:off x="6584951" y="1574800"/>
            <a:ext cx="4762500" cy="4648500"/>
          </a:xfrm>
          <a:prstGeom prst="rect">
            <a:avLst/>
          </a:prstGeom>
          <a:noFill/>
          <a:ln>
            <a:noFill/>
          </a:ln>
        </p:spPr>
      </p:sp>
      <p:sp>
        <p:nvSpPr>
          <p:cNvPr id="185" name="Google Shape;185;g30a16475b77_1_236"/>
          <p:cNvSpPr txBox="1">
            <a:spLocks noGrp="1"/>
          </p:cNvSpPr>
          <p:nvPr>
            <p:ph type="title"/>
          </p:nvPr>
        </p:nvSpPr>
        <p:spPr>
          <a:xfrm>
            <a:off x="844551" y="177800"/>
            <a:ext cx="10502700" cy="1143300"/>
          </a:xfrm>
          <a:prstGeom prst="rect">
            <a:avLst/>
          </a:prstGeom>
          <a:noFill/>
          <a:ln>
            <a:noFill/>
          </a:ln>
        </p:spPr>
        <p:txBody>
          <a:bodyPr spcFirstLastPara="1" wrap="square" lIns="19075" tIns="19075" rIns="19075" bIns="19075" anchor="ctr" anchorCtr="0">
            <a:noAutofit/>
          </a:bodyPr>
          <a:lstStyle>
            <a:lvl1pPr lvl="0" algn="ctr">
              <a:lnSpc>
                <a:spcPct val="100000"/>
              </a:lnSpc>
              <a:spcBef>
                <a:spcPts val="0"/>
              </a:spcBef>
              <a:spcAft>
                <a:spcPts val="0"/>
              </a:spcAft>
              <a:buClr>
                <a:srgbClr val="FFFFFF"/>
              </a:buClr>
              <a:buSzPts val="700"/>
              <a:buNone/>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186" name="Google Shape;186;g30a16475b77_1_236"/>
          <p:cNvSpPr txBox="1">
            <a:spLocks noGrp="1"/>
          </p:cNvSpPr>
          <p:nvPr>
            <p:ph type="body" idx="1"/>
          </p:nvPr>
        </p:nvSpPr>
        <p:spPr>
          <a:xfrm>
            <a:off x="844551" y="1574800"/>
            <a:ext cx="5111700" cy="4648500"/>
          </a:xfrm>
          <a:prstGeom prst="rect">
            <a:avLst/>
          </a:prstGeom>
          <a:noFill/>
          <a:ln>
            <a:noFill/>
          </a:ln>
        </p:spPr>
        <p:txBody>
          <a:bodyPr spcFirstLastPara="1" wrap="square" lIns="19075" tIns="19075" rIns="19075" bIns="19075" anchor="ctr" anchorCtr="0">
            <a:noAutofit/>
          </a:bodyPr>
          <a:lstStyle>
            <a:lvl1pPr marL="457200" lvl="0" indent="-349250" algn="l">
              <a:lnSpc>
                <a:spcPct val="100000"/>
              </a:lnSpc>
              <a:spcBef>
                <a:spcPts val="2300"/>
              </a:spcBef>
              <a:spcAft>
                <a:spcPts val="0"/>
              </a:spcAft>
              <a:buClr>
                <a:srgbClr val="FFFFFF"/>
              </a:buClr>
              <a:buSzPts val="1900"/>
              <a:buFont typeface="Helvetica Neue"/>
              <a:buChar char="•"/>
              <a:defRPr sz="1900"/>
            </a:lvl1pPr>
            <a:lvl2pPr marL="914400" lvl="1" indent="-349250" algn="l">
              <a:lnSpc>
                <a:spcPct val="100000"/>
              </a:lnSpc>
              <a:spcBef>
                <a:spcPts val="2300"/>
              </a:spcBef>
              <a:spcAft>
                <a:spcPts val="0"/>
              </a:spcAft>
              <a:buClr>
                <a:srgbClr val="FFFFFF"/>
              </a:buClr>
              <a:buSzPts val="1900"/>
              <a:buFont typeface="Helvetica Neue"/>
              <a:buChar char="•"/>
              <a:defRPr sz="1900"/>
            </a:lvl2pPr>
            <a:lvl3pPr marL="1371600" lvl="2" indent="-349250" algn="l">
              <a:lnSpc>
                <a:spcPct val="100000"/>
              </a:lnSpc>
              <a:spcBef>
                <a:spcPts val="2300"/>
              </a:spcBef>
              <a:spcAft>
                <a:spcPts val="0"/>
              </a:spcAft>
              <a:buClr>
                <a:srgbClr val="FFFFFF"/>
              </a:buClr>
              <a:buSzPts val="1900"/>
              <a:buFont typeface="Helvetica Neue"/>
              <a:buChar char="•"/>
              <a:defRPr sz="1900"/>
            </a:lvl3pPr>
            <a:lvl4pPr marL="1828800" lvl="3" indent="-349250" algn="l">
              <a:lnSpc>
                <a:spcPct val="100000"/>
              </a:lnSpc>
              <a:spcBef>
                <a:spcPts val="2300"/>
              </a:spcBef>
              <a:spcAft>
                <a:spcPts val="0"/>
              </a:spcAft>
              <a:buClr>
                <a:srgbClr val="FFFFFF"/>
              </a:buClr>
              <a:buSzPts val="1900"/>
              <a:buFont typeface="Helvetica Neue"/>
              <a:buChar char="•"/>
              <a:defRPr sz="1900"/>
            </a:lvl4pPr>
            <a:lvl5pPr marL="2286000" lvl="4" indent="-349250" algn="l">
              <a:lnSpc>
                <a:spcPct val="100000"/>
              </a:lnSpc>
              <a:spcBef>
                <a:spcPts val="2300"/>
              </a:spcBef>
              <a:spcAft>
                <a:spcPts val="0"/>
              </a:spcAft>
              <a:buClr>
                <a:srgbClr val="FFFFFF"/>
              </a:buClr>
              <a:buSzPts val="1900"/>
              <a:buFont typeface="Helvetica Neue"/>
              <a:buChar char="•"/>
              <a:defRPr sz="1900"/>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87" name="Google Shape;187;g30a16475b77_1_236"/>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88"/>
        <p:cNvGrpSpPr/>
        <p:nvPr/>
      </p:nvGrpSpPr>
      <p:grpSpPr>
        <a:xfrm>
          <a:off x="0" y="0"/>
          <a:ext cx="0" cy="0"/>
          <a:chOff x="0" y="0"/>
          <a:chExt cx="0" cy="0"/>
        </a:xfrm>
      </p:grpSpPr>
      <p:sp>
        <p:nvSpPr>
          <p:cNvPr id="189" name="Google Shape;189;g30a16475b77_1_241"/>
          <p:cNvSpPr txBox="1">
            <a:spLocks noGrp="1"/>
          </p:cNvSpPr>
          <p:nvPr>
            <p:ph type="body" idx="1"/>
          </p:nvPr>
        </p:nvSpPr>
        <p:spPr>
          <a:xfrm>
            <a:off x="844551" y="889000"/>
            <a:ext cx="10502700" cy="5079900"/>
          </a:xfrm>
          <a:prstGeom prst="rect">
            <a:avLst/>
          </a:prstGeom>
          <a:noFill/>
          <a:ln>
            <a:noFill/>
          </a:ln>
        </p:spPr>
        <p:txBody>
          <a:bodyPr spcFirstLastPara="1" wrap="square" lIns="19075" tIns="19075" rIns="19075" bIns="19075" anchor="ctr" anchorCtr="0">
            <a:noAutofit/>
          </a:bodyPr>
          <a:lstStyle>
            <a:lvl1pPr marL="457200" lvl="0" indent="-279400" algn="l">
              <a:lnSpc>
                <a:spcPct val="100000"/>
              </a:lnSpc>
              <a:spcBef>
                <a:spcPts val="2900"/>
              </a:spcBef>
              <a:spcAft>
                <a:spcPts val="0"/>
              </a:spcAft>
              <a:buClr>
                <a:srgbClr val="FFFFFF"/>
              </a:buClr>
              <a:buSzPts val="800"/>
              <a:buChar char="•"/>
              <a:defRPr/>
            </a:lvl1pPr>
            <a:lvl2pPr marL="914400" lvl="1" indent="-279400" algn="l">
              <a:lnSpc>
                <a:spcPct val="100000"/>
              </a:lnSpc>
              <a:spcBef>
                <a:spcPts val="2900"/>
              </a:spcBef>
              <a:spcAft>
                <a:spcPts val="0"/>
              </a:spcAft>
              <a:buClr>
                <a:srgbClr val="FFFFFF"/>
              </a:buClr>
              <a:buSzPts val="800"/>
              <a:buChar char="•"/>
              <a:defRPr/>
            </a:lvl2pPr>
            <a:lvl3pPr marL="1371600" lvl="2" indent="-279400" algn="l">
              <a:lnSpc>
                <a:spcPct val="100000"/>
              </a:lnSpc>
              <a:spcBef>
                <a:spcPts val="2900"/>
              </a:spcBef>
              <a:spcAft>
                <a:spcPts val="0"/>
              </a:spcAft>
              <a:buClr>
                <a:srgbClr val="FFFFFF"/>
              </a:buClr>
              <a:buSzPts val="800"/>
              <a:buChar char="•"/>
              <a:defRPr/>
            </a:lvl3pPr>
            <a:lvl4pPr marL="1828800" lvl="3" indent="-279400" algn="l">
              <a:lnSpc>
                <a:spcPct val="100000"/>
              </a:lnSpc>
              <a:spcBef>
                <a:spcPts val="2900"/>
              </a:spcBef>
              <a:spcAft>
                <a:spcPts val="0"/>
              </a:spcAft>
              <a:buClr>
                <a:srgbClr val="FFFFFF"/>
              </a:buClr>
              <a:buSzPts val="800"/>
              <a:buChar char="•"/>
              <a:defRPr/>
            </a:lvl4pPr>
            <a:lvl5pPr marL="2286000" lvl="4" indent="-279400" algn="l">
              <a:lnSpc>
                <a:spcPct val="100000"/>
              </a:lnSpc>
              <a:spcBef>
                <a:spcPts val="2900"/>
              </a:spcBef>
              <a:spcAft>
                <a:spcPts val="0"/>
              </a:spcAft>
              <a:buClr>
                <a:srgbClr val="FFFFFF"/>
              </a:buClr>
              <a:buSzPts val="800"/>
              <a:buChar char="•"/>
              <a:defRPr/>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90" name="Google Shape;190;g30a16475b77_1_241"/>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91"/>
        <p:cNvGrpSpPr/>
        <p:nvPr/>
      </p:nvGrpSpPr>
      <p:grpSpPr>
        <a:xfrm>
          <a:off x="0" y="0"/>
          <a:ext cx="0" cy="0"/>
          <a:chOff x="0" y="0"/>
          <a:chExt cx="0" cy="0"/>
        </a:xfrm>
      </p:grpSpPr>
      <p:sp>
        <p:nvSpPr>
          <p:cNvPr id="192" name="Google Shape;192;g30a16475b77_1_244"/>
          <p:cNvSpPr>
            <a:spLocks noGrp="1"/>
          </p:cNvSpPr>
          <p:nvPr>
            <p:ph type="pic" idx="2"/>
          </p:nvPr>
        </p:nvSpPr>
        <p:spPr>
          <a:xfrm>
            <a:off x="7880351" y="3435351"/>
            <a:ext cx="3702000" cy="2775300"/>
          </a:xfrm>
          <a:prstGeom prst="rect">
            <a:avLst/>
          </a:prstGeom>
          <a:noFill/>
          <a:ln>
            <a:noFill/>
          </a:ln>
        </p:spPr>
      </p:sp>
      <p:sp>
        <p:nvSpPr>
          <p:cNvPr id="193" name="Google Shape;193;g30a16475b77_1_244"/>
          <p:cNvSpPr>
            <a:spLocks noGrp="1"/>
          </p:cNvSpPr>
          <p:nvPr>
            <p:ph type="pic" idx="3"/>
          </p:nvPr>
        </p:nvSpPr>
        <p:spPr>
          <a:xfrm>
            <a:off x="7880351" y="476251"/>
            <a:ext cx="3702000" cy="2775300"/>
          </a:xfrm>
          <a:prstGeom prst="rect">
            <a:avLst/>
          </a:prstGeom>
          <a:noFill/>
          <a:ln>
            <a:noFill/>
          </a:ln>
        </p:spPr>
      </p:sp>
      <p:sp>
        <p:nvSpPr>
          <p:cNvPr id="194" name="Google Shape;194;g30a16475b77_1_244"/>
          <p:cNvSpPr>
            <a:spLocks noGrp="1"/>
          </p:cNvSpPr>
          <p:nvPr>
            <p:ph type="pic" idx="4"/>
          </p:nvPr>
        </p:nvSpPr>
        <p:spPr>
          <a:xfrm>
            <a:off x="603251" y="476251"/>
            <a:ext cx="7086900" cy="5733900"/>
          </a:xfrm>
          <a:prstGeom prst="rect">
            <a:avLst/>
          </a:prstGeom>
          <a:noFill/>
          <a:ln>
            <a:noFill/>
          </a:ln>
        </p:spPr>
      </p:sp>
      <p:sp>
        <p:nvSpPr>
          <p:cNvPr id="195" name="Google Shape;195;g30a16475b77_1_244"/>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6"/>
        <p:cNvGrpSpPr/>
        <p:nvPr/>
      </p:nvGrpSpPr>
      <p:grpSpPr>
        <a:xfrm>
          <a:off x="0" y="0"/>
          <a:ext cx="0" cy="0"/>
          <a:chOff x="0" y="0"/>
          <a:chExt cx="0" cy="0"/>
        </a:xfrm>
      </p:grpSpPr>
      <p:sp>
        <p:nvSpPr>
          <p:cNvPr id="197" name="Google Shape;197;g30a16475b77_1_249"/>
          <p:cNvSpPr txBox="1">
            <a:spLocks noGrp="1"/>
          </p:cNvSpPr>
          <p:nvPr>
            <p:ph type="body" idx="1"/>
          </p:nvPr>
        </p:nvSpPr>
        <p:spPr>
          <a:xfrm>
            <a:off x="1193800" y="4476751"/>
            <a:ext cx="9810900" cy="292800"/>
          </a:xfrm>
          <a:prstGeom prst="rect">
            <a:avLst/>
          </a:prstGeom>
          <a:noFill/>
          <a:ln>
            <a:noFill/>
          </a:ln>
        </p:spPr>
        <p:txBody>
          <a:bodyPr spcFirstLastPara="1" wrap="square" lIns="19075" tIns="19075" rIns="19075" bIns="19075" anchor="t" anchorCtr="0">
            <a:noAutofit/>
          </a:bodyPr>
          <a:lstStyle>
            <a:lvl1pPr marL="457200" lvl="0" indent="-228600" algn="ctr">
              <a:lnSpc>
                <a:spcPct val="100000"/>
              </a:lnSpc>
              <a:spcBef>
                <a:spcPts val="0"/>
              </a:spcBef>
              <a:spcAft>
                <a:spcPts val="0"/>
              </a:spcAft>
              <a:buClr>
                <a:srgbClr val="FFFFFF"/>
              </a:buClr>
              <a:buSzPts val="1200"/>
              <a:buFont typeface="Helvetica Neue"/>
              <a:buNone/>
              <a:defRPr sz="1600" i="1"/>
            </a:lvl1pPr>
            <a:lvl2pPr marL="914400" lvl="1" indent="-279400" algn="l">
              <a:lnSpc>
                <a:spcPct val="100000"/>
              </a:lnSpc>
              <a:spcBef>
                <a:spcPts val="2900"/>
              </a:spcBef>
              <a:spcAft>
                <a:spcPts val="0"/>
              </a:spcAft>
              <a:buSzPts val="800"/>
              <a:buChar char="•"/>
              <a:defRPr/>
            </a:lvl2pPr>
            <a:lvl3pPr marL="1371600" lvl="2" indent="-279400" algn="l">
              <a:lnSpc>
                <a:spcPct val="100000"/>
              </a:lnSpc>
              <a:spcBef>
                <a:spcPts val="2900"/>
              </a:spcBef>
              <a:spcAft>
                <a:spcPts val="0"/>
              </a:spcAft>
              <a:buSzPts val="800"/>
              <a:buChar char="•"/>
              <a:defRPr/>
            </a:lvl3pPr>
            <a:lvl4pPr marL="1828800" lvl="3" indent="-279400" algn="l">
              <a:lnSpc>
                <a:spcPct val="100000"/>
              </a:lnSpc>
              <a:spcBef>
                <a:spcPts val="2900"/>
              </a:spcBef>
              <a:spcAft>
                <a:spcPts val="0"/>
              </a:spcAft>
              <a:buSzPts val="800"/>
              <a:buChar char="•"/>
              <a:defRPr/>
            </a:lvl4pPr>
            <a:lvl5pPr marL="2286000" lvl="4" indent="-279400" algn="l">
              <a:lnSpc>
                <a:spcPct val="100000"/>
              </a:lnSpc>
              <a:spcBef>
                <a:spcPts val="2900"/>
              </a:spcBef>
              <a:spcAft>
                <a:spcPts val="0"/>
              </a:spcAft>
              <a:buSzPts val="800"/>
              <a:buChar char="•"/>
              <a:defRPr/>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98" name="Google Shape;198;g30a16475b77_1_249"/>
          <p:cNvSpPr txBox="1">
            <a:spLocks noGrp="1"/>
          </p:cNvSpPr>
          <p:nvPr>
            <p:ph type="body" idx="2"/>
          </p:nvPr>
        </p:nvSpPr>
        <p:spPr>
          <a:xfrm>
            <a:off x="1193800" y="3038475"/>
            <a:ext cx="9810900" cy="412800"/>
          </a:xfrm>
          <a:prstGeom prst="rect">
            <a:avLst/>
          </a:prstGeom>
          <a:noFill/>
          <a:ln>
            <a:noFill/>
          </a:ln>
        </p:spPr>
        <p:txBody>
          <a:bodyPr spcFirstLastPara="1" wrap="square" lIns="19075" tIns="19075" rIns="19075" bIns="19075" anchor="ctr" anchorCtr="0">
            <a:noAutofit/>
          </a:bodyPr>
          <a:lstStyle>
            <a:lvl1pPr marL="457200" lvl="0" indent="-228600" algn="ctr">
              <a:lnSpc>
                <a:spcPct val="100000"/>
              </a:lnSpc>
              <a:spcBef>
                <a:spcPts val="0"/>
              </a:spcBef>
              <a:spcAft>
                <a:spcPts val="0"/>
              </a:spcAft>
              <a:buClr>
                <a:srgbClr val="FFFFFF"/>
              </a:buClr>
              <a:buSzPts val="1900"/>
              <a:buFont typeface="Helvetica Neue"/>
              <a:buNone/>
              <a:defRPr>
                <a:latin typeface="Helvetica Neue"/>
                <a:ea typeface="Helvetica Neue"/>
                <a:cs typeface="Helvetica Neue"/>
                <a:sym typeface="Helvetica Neue"/>
              </a:defRPr>
            </a:lvl1pPr>
            <a:lvl2pPr marL="914400" lvl="1" indent="-279400" algn="l">
              <a:lnSpc>
                <a:spcPct val="100000"/>
              </a:lnSpc>
              <a:spcBef>
                <a:spcPts val="2900"/>
              </a:spcBef>
              <a:spcAft>
                <a:spcPts val="0"/>
              </a:spcAft>
              <a:buSzPts val="800"/>
              <a:buChar char="•"/>
              <a:defRPr/>
            </a:lvl2pPr>
            <a:lvl3pPr marL="1371600" lvl="2" indent="-279400" algn="l">
              <a:lnSpc>
                <a:spcPct val="100000"/>
              </a:lnSpc>
              <a:spcBef>
                <a:spcPts val="2900"/>
              </a:spcBef>
              <a:spcAft>
                <a:spcPts val="0"/>
              </a:spcAft>
              <a:buSzPts val="800"/>
              <a:buChar char="•"/>
              <a:defRPr/>
            </a:lvl3pPr>
            <a:lvl4pPr marL="1828800" lvl="3" indent="-279400" algn="l">
              <a:lnSpc>
                <a:spcPct val="100000"/>
              </a:lnSpc>
              <a:spcBef>
                <a:spcPts val="2900"/>
              </a:spcBef>
              <a:spcAft>
                <a:spcPts val="0"/>
              </a:spcAft>
              <a:buSzPts val="800"/>
              <a:buChar char="•"/>
              <a:defRPr/>
            </a:lvl4pPr>
            <a:lvl5pPr marL="2286000" lvl="4" indent="-279400" algn="l">
              <a:lnSpc>
                <a:spcPct val="100000"/>
              </a:lnSpc>
              <a:spcBef>
                <a:spcPts val="2900"/>
              </a:spcBef>
              <a:spcAft>
                <a:spcPts val="0"/>
              </a:spcAft>
              <a:buSzPts val="800"/>
              <a:buChar char="•"/>
              <a:defRPr/>
            </a:lvl5pPr>
            <a:lvl6pPr marL="2743200" lvl="5" indent="-279400" algn="l">
              <a:lnSpc>
                <a:spcPct val="100000"/>
              </a:lnSpc>
              <a:spcBef>
                <a:spcPts val="2900"/>
              </a:spcBef>
              <a:spcAft>
                <a:spcPts val="0"/>
              </a:spcAft>
              <a:buSzPts val="800"/>
              <a:buChar char="•"/>
              <a:defRPr/>
            </a:lvl6pPr>
            <a:lvl7pPr marL="3200400" lvl="6" indent="-279400" algn="l">
              <a:lnSpc>
                <a:spcPct val="100000"/>
              </a:lnSpc>
              <a:spcBef>
                <a:spcPts val="2900"/>
              </a:spcBef>
              <a:spcAft>
                <a:spcPts val="0"/>
              </a:spcAft>
              <a:buSzPts val="800"/>
              <a:buChar char="•"/>
              <a:defRPr/>
            </a:lvl7pPr>
            <a:lvl8pPr marL="3657600" lvl="7" indent="-279400" algn="l">
              <a:lnSpc>
                <a:spcPct val="100000"/>
              </a:lnSpc>
              <a:spcBef>
                <a:spcPts val="2900"/>
              </a:spcBef>
              <a:spcAft>
                <a:spcPts val="0"/>
              </a:spcAft>
              <a:buSzPts val="800"/>
              <a:buChar char="•"/>
              <a:defRPr/>
            </a:lvl8pPr>
            <a:lvl9pPr marL="4114800" lvl="8" indent="-279400" algn="l">
              <a:lnSpc>
                <a:spcPct val="100000"/>
              </a:lnSpc>
              <a:spcBef>
                <a:spcPts val="2900"/>
              </a:spcBef>
              <a:spcAft>
                <a:spcPts val="0"/>
              </a:spcAft>
              <a:buSzPts val="800"/>
              <a:buChar char="•"/>
              <a:defRPr/>
            </a:lvl9pPr>
          </a:lstStyle>
          <a:p>
            <a:endParaRPr/>
          </a:p>
        </p:txBody>
      </p:sp>
      <p:sp>
        <p:nvSpPr>
          <p:cNvPr id="199" name="Google Shape;199;g30a16475b77_1_249"/>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200"/>
        <p:cNvGrpSpPr/>
        <p:nvPr/>
      </p:nvGrpSpPr>
      <p:grpSpPr>
        <a:xfrm>
          <a:off x="0" y="0"/>
          <a:ext cx="0" cy="0"/>
          <a:chOff x="0" y="0"/>
          <a:chExt cx="0" cy="0"/>
        </a:xfrm>
      </p:grpSpPr>
      <p:sp>
        <p:nvSpPr>
          <p:cNvPr id="201" name="Google Shape;201;g30a16475b77_1_253"/>
          <p:cNvSpPr>
            <a:spLocks noGrp="1"/>
          </p:cNvSpPr>
          <p:nvPr>
            <p:ph type="pic" idx="2"/>
          </p:nvPr>
        </p:nvSpPr>
        <p:spPr>
          <a:xfrm>
            <a:off x="0" y="0"/>
            <a:ext cx="12192000" cy="6858000"/>
          </a:xfrm>
          <a:prstGeom prst="rect">
            <a:avLst/>
          </a:prstGeom>
          <a:noFill/>
          <a:ln>
            <a:noFill/>
          </a:ln>
        </p:spPr>
      </p:sp>
      <p:sp>
        <p:nvSpPr>
          <p:cNvPr id="202" name="Google Shape;202;g30a16475b77_1_253"/>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3"/>
        <p:cNvGrpSpPr/>
        <p:nvPr/>
      </p:nvGrpSpPr>
      <p:grpSpPr>
        <a:xfrm>
          <a:off x="0" y="0"/>
          <a:ext cx="0" cy="0"/>
          <a:chOff x="0" y="0"/>
          <a:chExt cx="0" cy="0"/>
        </a:xfrm>
      </p:grpSpPr>
      <p:sp>
        <p:nvSpPr>
          <p:cNvPr id="204" name="Google Shape;204;g30a16475b77_1_256"/>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365760"/>
            <a:ext cx="10515600" cy="382786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Aharon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443817"/>
            <a:ext cx="10515600" cy="164583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chemeClr val="dk2"/>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940876"/>
            <a:ext cx="5181600" cy="423608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940876"/>
            <a:ext cx="5181600" cy="423608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95182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0" i="1">
                <a:solidFill>
                  <a:schemeClr val="dk2"/>
                </a:solidFill>
                <a:latin typeface="Avenir"/>
                <a:ea typeface="Avenir"/>
                <a:cs typeface="Avenir"/>
                <a:sym typeface="Avenir"/>
              </a:defRPr>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954741"/>
            <a:ext cx="5157787" cy="32349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95182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0" i="1">
                <a:solidFill>
                  <a:schemeClr val="dk2"/>
                </a:solidFill>
                <a:latin typeface="Avenir"/>
                <a:ea typeface="Avenir"/>
                <a:cs typeface="Avenir"/>
                <a:sym typeface="Avenir"/>
              </a:defRPr>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954741"/>
            <a:ext cx="5183188" cy="32349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4343400" cy="2971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400"/>
              <a:buFont typeface="Aharoni"/>
              <a:buNone/>
              <a:defRPr sz="5400">
                <a:solidFill>
                  <a:schemeClr val="dk2"/>
                </a:solidFill>
                <a:latin typeface="Aharoni"/>
                <a:ea typeface="Aharoni"/>
                <a:cs typeface="Aharoni"/>
                <a:sym typeface="Aharon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554638" y="457201"/>
            <a:ext cx="5800749" cy="540385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55600" algn="l">
              <a:lnSpc>
                <a:spcPct val="110000"/>
              </a:lnSpc>
              <a:spcBef>
                <a:spcPts val="500"/>
              </a:spcBef>
              <a:spcAft>
                <a:spcPts val="0"/>
              </a:spcAft>
              <a:buSzPts val="2000"/>
              <a:buChar char="•"/>
              <a:defRPr sz="2000"/>
            </a:lvl2pPr>
            <a:lvl3pPr marL="1371600" lvl="2" indent="-342900" algn="l">
              <a:lnSpc>
                <a:spcPct val="110000"/>
              </a:lnSpc>
              <a:spcBef>
                <a:spcPts val="500"/>
              </a:spcBef>
              <a:spcAft>
                <a:spcPts val="0"/>
              </a:spcAft>
              <a:buSzPts val="1800"/>
              <a:buChar char="•"/>
              <a:defRPr sz="1800"/>
            </a:lvl3pPr>
            <a:lvl4pPr marL="1828800" lvl="3" indent="-330200" algn="l">
              <a:lnSpc>
                <a:spcPct val="110000"/>
              </a:lnSpc>
              <a:spcBef>
                <a:spcPts val="500"/>
              </a:spcBef>
              <a:spcAft>
                <a:spcPts val="0"/>
              </a:spcAft>
              <a:buSzPts val="1600"/>
              <a:buChar char="•"/>
              <a:defRPr sz="1600"/>
            </a:lvl4pPr>
            <a:lvl5pPr marL="2286000" lvl="4" indent="-330200" algn="l">
              <a:lnSpc>
                <a:spcPct val="110000"/>
              </a:lnSpc>
              <a:spcBef>
                <a:spcPts val="500"/>
              </a:spcBef>
              <a:spcAft>
                <a:spcPts val="0"/>
              </a:spcAft>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3657600"/>
            <a:ext cx="4343400" cy="22113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i="1">
                <a:solidFill>
                  <a:schemeClr val="dk2"/>
                </a:solidFill>
                <a:latin typeface="Avenir"/>
                <a:ea typeface="Avenir"/>
                <a:cs typeface="Avenir"/>
                <a:sym typeface="Avenir"/>
              </a:defRPr>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4343400" cy="2971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400"/>
              <a:buFont typeface="Aharoni"/>
              <a:buNone/>
              <a:defRPr sz="5400">
                <a:solidFill>
                  <a:schemeClr val="dk2"/>
                </a:solidFill>
                <a:latin typeface="Aharoni"/>
                <a:ea typeface="Aharoni"/>
                <a:cs typeface="Aharoni"/>
                <a:sym typeface="Aharon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561462" y="457201"/>
            <a:ext cx="5793925" cy="5403850"/>
          </a:xfrm>
          <a:prstGeom prst="rect">
            <a:avLst/>
          </a:prstGeom>
          <a:noFill/>
          <a:ln>
            <a:noFill/>
          </a:ln>
        </p:spPr>
      </p:sp>
      <p:sp>
        <p:nvSpPr>
          <p:cNvPr id="68" name="Google Shape;68;p26"/>
          <p:cNvSpPr txBox="1">
            <a:spLocks noGrp="1"/>
          </p:cNvSpPr>
          <p:nvPr>
            <p:ph type="body" idx="1"/>
          </p:nvPr>
        </p:nvSpPr>
        <p:spPr>
          <a:xfrm>
            <a:off x="839788" y="3664424"/>
            <a:ext cx="4343400" cy="220456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i="1">
                <a:solidFill>
                  <a:schemeClr val="dk2"/>
                </a:solidFill>
                <a:latin typeface="Avenir"/>
                <a:ea typeface="Avenir"/>
                <a:cs typeface="Avenir"/>
                <a:sym typeface="Avenir"/>
              </a:defRPr>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2"/>
              </a:buClr>
              <a:buSzPts val="5400"/>
              <a:buFont typeface="Aharoni"/>
              <a:buNone/>
              <a:defRPr sz="5400" b="0" i="0" u="none" strike="noStrike" cap="none">
                <a:solidFill>
                  <a:schemeClr val="dk2"/>
                </a:solidFill>
                <a:latin typeface="Aharoni"/>
                <a:ea typeface="Aharoni"/>
                <a:cs typeface="Aharoni"/>
                <a:sym typeface="Aharon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940875"/>
            <a:ext cx="10515600" cy="423608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1000"/>
              </a:spcBef>
              <a:spcAft>
                <a:spcPts val="0"/>
              </a:spcAft>
              <a:buClr>
                <a:schemeClr val="dk2"/>
              </a:buClr>
              <a:buSzPts val="2000"/>
              <a:buFont typeface="Arial"/>
              <a:buChar char="•"/>
              <a:defRPr sz="2000" b="0" i="0" u="none" strike="noStrike" cap="none">
                <a:solidFill>
                  <a:schemeClr val="dk1"/>
                </a:solidFill>
                <a:latin typeface="Avenir"/>
                <a:ea typeface="Avenir"/>
                <a:cs typeface="Avenir"/>
                <a:sym typeface="Avenir"/>
              </a:defRPr>
            </a:lvl1pPr>
            <a:lvl2pPr marL="914400" marR="0" lvl="1" indent="-342900" algn="l" rtl="0">
              <a:lnSpc>
                <a:spcPct val="110000"/>
              </a:lnSpc>
              <a:spcBef>
                <a:spcPts val="500"/>
              </a:spcBef>
              <a:spcAft>
                <a:spcPts val="0"/>
              </a:spcAft>
              <a:buClr>
                <a:schemeClr val="dk2"/>
              </a:buClr>
              <a:buSzPts val="1800"/>
              <a:buFont typeface="Arial"/>
              <a:buChar char="•"/>
              <a:defRPr sz="1800" b="0" i="0" u="none" strike="noStrike" cap="none">
                <a:solidFill>
                  <a:schemeClr val="dk1"/>
                </a:solidFill>
                <a:latin typeface="Avenir"/>
                <a:ea typeface="Avenir"/>
                <a:cs typeface="Avenir"/>
                <a:sym typeface="Avenir"/>
              </a:defRPr>
            </a:lvl2pPr>
            <a:lvl3pPr marL="1371600" marR="0" lvl="2" indent="-330200" algn="l" rtl="0">
              <a:lnSpc>
                <a:spcPct val="110000"/>
              </a:lnSpc>
              <a:spcBef>
                <a:spcPts val="500"/>
              </a:spcBef>
              <a:spcAft>
                <a:spcPts val="0"/>
              </a:spcAft>
              <a:buClr>
                <a:schemeClr val="dk2"/>
              </a:buClr>
              <a:buSzPts val="1600"/>
              <a:buFont typeface="Arial"/>
              <a:buChar char="•"/>
              <a:defRPr sz="1600" b="0" i="0" u="none" strike="noStrike" cap="none">
                <a:solidFill>
                  <a:schemeClr val="dk1"/>
                </a:solidFill>
                <a:latin typeface="Avenir"/>
                <a:ea typeface="Avenir"/>
                <a:cs typeface="Avenir"/>
                <a:sym typeface="Avenir"/>
              </a:defRPr>
            </a:lvl3pPr>
            <a:lvl4pPr marL="1828800" marR="0" lvl="3" indent="-317500" algn="l" rtl="0">
              <a:lnSpc>
                <a:spcPct val="110000"/>
              </a:lnSpc>
              <a:spcBef>
                <a:spcPts val="500"/>
              </a:spcBef>
              <a:spcAft>
                <a:spcPts val="0"/>
              </a:spcAft>
              <a:buClr>
                <a:schemeClr val="dk2"/>
              </a:buClr>
              <a:buSzPts val="1400"/>
              <a:buFont typeface="Arial"/>
              <a:buChar char="•"/>
              <a:defRPr sz="1400" b="0" i="0" u="none" strike="noStrike" cap="none">
                <a:solidFill>
                  <a:schemeClr val="dk1"/>
                </a:solidFill>
                <a:latin typeface="Avenir"/>
                <a:ea typeface="Avenir"/>
                <a:cs typeface="Avenir"/>
                <a:sym typeface="Avenir"/>
              </a:defRPr>
            </a:lvl4pPr>
            <a:lvl5pPr marL="2286000" marR="0" lvl="4" indent="-317500" algn="l" rtl="0">
              <a:lnSpc>
                <a:spcPct val="110000"/>
              </a:lnSpc>
              <a:spcBef>
                <a:spcPts val="500"/>
              </a:spcBef>
              <a:spcAft>
                <a:spcPts val="0"/>
              </a:spcAft>
              <a:buClr>
                <a:schemeClr val="dk2"/>
              </a:buClr>
              <a:buSzPts val="1400"/>
              <a:buFont typeface="Arial"/>
              <a:buChar char="•"/>
              <a:defRPr sz="14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venir"/>
                <a:ea typeface="Avenir"/>
                <a:cs typeface="Avenir"/>
                <a:sym typeface="Avenir"/>
              </a:defRPr>
            </a:lvl1pPr>
            <a:lvl2pPr marL="0" marR="0" lvl="1" indent="0" algn="r" rtl="0">
              <a:spcBef>
                <a:spcPts val="0"/>
              </a:spcBef>
              <a:buNone/>
              <a:defRPr sz="900" b="0" i="0" u="none" strike="noStrike" cap="none">
                <a:solidFill>
                  <a:srgbClr val="888888"/>
                </a:solidFill>
                <a:latin typeface="Avenir"/>
                <a:ea typeface="Avenir"/>
                <a:cs typeface="Avenir"/>
                <a:sym typeface="Avenir"/>
              </a:defRPr>
            </a:lvl2pPr>
            <a:lvl3pPr marL="0" marR="0" lvl="2" indent="0" algn="r" rtl="0">
              <a:spcBef>
                <a:spcPts val="0"/>
              </a:spcBef>
              <a:buNone/>
              <a:defRPr sz="900" b="0" i="0" u="none" strike="noStrike" cap="none">
                <a:solidFill>
                  <a:srgbClr val="888888"/>
                </a:solidFill>
                <a:latin typeface="Avenir"/>
                <a:ea typeface="Avenir"/>
                <a:cs typeface="Avenir"/>
                <a:sym typeface="Avenir"/>
              </a:defRPr>
            </a:lvl3pPr>
            <a:lvl4pPr marL="0" marR="0" lvl="3" indent="0" algn="r" rtl="0">
              <a:spcBef>
                <a:spcPts val="0"/>
              </a:spcBef>
              <a:buNone/>
              <a:defRPr sz="900" b="0" i="0" u="none" strike="noStrike" cap="none">
                <a:solidFill>
                  <a:srgbClr val="888888"/>
                </a:solidFill>
                <a:latin typeface="Avenir"/>
                <a:ea typeface="Avenir"/>
                <a:cs typeface="Avenir"/>
                <a:sym typeface="Avenir"/>
              </a:defRPr>
            </a:lvl4pPr>
            <a:lvl5pPr marL="0" marR="0" lvl="4" indent="0" algn="r" rtl="0">
              <a:spcBef>
                <a:spcPts val="0"/>
              </a:spcBef>
              <a:buNone/>
              <a:defRPr sz="900" b="0" i="0" u="none" strike="noStrike" cap="none">
                <a:solidFill>
                  <a:srgbClr val="888888"/>
                </a:solidFill>
                <a:latin typeface="Avenir"/>
                <a:ea typeface="Avenir"/>
                <a:cs typeface="Avenir"/>
                <a:sym typeface="Avenir"/>
              </a:defRPr>
            </a:lvl5pPr>
            <a:lvl6pPr marL="0" marR="0" lvl="5" indent="0" algn="r" rtl="0">
              <a:spcBef>
                <a:spcPts val="0"/>
              </a:spcBef>
              <a:buNone/>
              <a:defRPr sz="900" b="0" i="0" u="none" strike="noStrike" cap="none">
                <a:solidFill>
                  <a:srgbClr val="888888"/>
                </a:solidFill>
                <a:latin typeface="Avenir"/>
                <a:ea typeface="Avenir"/>
                <a:cs typeface="Avenir"/>
                <a:sym typeface="Avenir"/>
              </a:defRPr>
            </a:lvl6pPr>
            <a:lvl7pPr marL="0" marR="0" lvl="6" indent="0" algn="r" rtl="0">
              <a:spcBef>
                <a:spcPts val="0"/>
              </a:spcBef>
              <a:buNone/>
              <a:defRPr sz="900" b="0" i="0" u="none" strike="noStrike" cap="none">
                <a:solidFill>
                  <a:srgbClr val="888888"/>
                </a:solidFill>
                <a:latin typeface="Avenir"/>
                <a:ea typeface="Avenir"/>
                <a:cs typeface="Avenir"/>
                <a:sym typeface="Avenir"/>
              </a:defRPr>
            </a:lvl7pPr>
            <a:lvl8pPr marL="0" marR="0" lvl="7" indent="0" algn="r" rtl="0">
              <a:spcBef>
                <a:spcPts val="0"/>
              </a:spcBef>
              <a:buNone/>
              <a:defRPr sz="900" b="0" i="0" u="none" strike="noStrike" cap="none">
                <a:solidFill>
                  <a:srgbClr val="888888"/>
                </a:solidFill>
                <a:latin typeface="Avenir"/>
                <a:ea typeface="Avenir"/>
                <a:cs typeface="Avenir"/>
                <a:sym typeface="Avenir"/>
              </a:defRPr>
            </a:lvl8pPr>
            <a:lvl9pPr marL="0" marR="0" lvl="8" indent="0" algn="r" rtl="0">
              <a:spcBef>
                <a:spcPts val="0"/>
              </a:spcBef>
              <a:buNone/>
              <a:defRPr sz="9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84"/>
        <p:cNvGrpSpPr/>
        <p:nvPr/>
      </p:nvGrpSpPr>
      <p:grpSpPr>
        <a:xfrm>
          <a:off x="0" y="0"/>
          <a:ext cx="0" cy="0"/>
          <a:chOff x="0" y="0"/>
          <a:chExt cx="0" cy="0"/>
        </a:xfrm>
      </p:grpSpPr>
      <p:sp>
        <p:nvSpPr>
          <p:cNvPr id="85" name="Google Shape;85;p18"/>
          <p:cNvSpPr/>
          <p:nvPr/>
        </p:nvSpPr>
        <p:spPr>
          <a:xfrm>
            <a:off x="228600" y="209550"/>
            <a:ext cx="11725275" cy="64293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Rufina"/>
              <a:buNone/>
              <a:defRPr sz="4400" b="1" i="0" u="none" strike="noStrike" cap="none">
                <a:solidFill>
                  <a:schemeClr val="lt1"/>
                </a:solidFill>
                <a:latin typeface="Rufina"/>
                <a:ea typeface="Rufina"/>
                <a:cs typeface="Rufina"/>
                <a:sym typeface="Rufi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Arial"/>
                <a:ea typeface="Arial"/>
                <a:cs typeface="Arial"/>
                <a:sym typeface="Arial"/>
              </a:defRPr>
            </a:lvl1pPr>
            <a:lvl2pPr marL="0" marR="0" lvl="1" indent="0" algn="l" rtl="0">
              <a:spcBef>
                <a:spcPts val="0"/>
              </a:spcBef>
              <a:buNone/>
              <a:defRPr sz="1200" b="0" i="0" u="none" strike="noStrike" cap="none">
                <a:solidFill>
                  <a:schemeClr val="dk2"/>
                </a:solidFill>
                <a:latin typeface="Arial"/>
                <a:ea typeface="Arial"/>
                <a:cs typeface="Arial"/>
                <a:sym typeface="Arial"/>
              </a:defRPr>
            </a:lvl2pPr>
            <a:lvl3pPr marL="0" marR="0" lvl="2" indent="0" algn="l" rtl="0">
              <a:spcBef>
                <a:spcPts val="0"/>
              </a:spcBef>
              <a:buNone/>
              <a:defRPr sz="1200" b="0" i="0" u="none" strike="noStrike" cap="none">
                <a:solidFill>
                  <a:schemeClr val="dk2"/>
                </a:solidFill>
                <a:latin typeface="Arial"/>
                <a:ea typeface="Arial"/>
                <a:cs typeface="Arial"/>
                <a:sym typeface="Arial"/>
              </a:defRPr>
            </a:lvl3pPr>
            <a:lvl4pPr marL="0" marR="0" lvl="3" indent="0" algn="l" rtl="0">
              <a:spcBef>
                <a:spcPts val="0"/>
              </a:spcBef>
              <a:buNone/>
              <a:defRPr sz="1200" b="0" i="0" u="none" strike="noStrike" cap="none">
                <a:solidFill>
                  <a:schemeClr val="dk2"/>
                </a:solidFill>
                <a:latin typeface="Arial"/>
                <a:ea typeface="Arial"/>
                <a:cs typeface="Arial"/>
                <a:sym typeface="Arial"/>
              </a:defRPr>
            </a:lvl4pPr>
            <a:lvl5pPr marL="0" marR="0" lvl="4" indent="0" algn="l" rtl="0">
              <a:spcBef>
                <a:spcPts val="0"/>
              </a:spcBef>
              <a:buNone/>
              <a:defRPr sz="1200" b="0" i="0" u="none" strike="noStrike" cap="none">
                <a:solidFill>
                  <a:schemeClr val="dk2"/>
                </a:solidFill>
                <a:latin typeface="Arial"/>
                <a:ea typeface="Arial"/>
                <a:cs typeface="Arial"/>
                <a:sym typeface="Arial"/>
              </a:defRPr>
            </a:lvl5pPr>
            <a:lvl6pPr marL="0" marR="0" lvl="5" indent="0" algn="l" rtl="0">
              <a:spcBef>
                <a:spcPts val="0"/>
              </a:spcBef>
              <a:buNone/>
              <a:defRPr sz="1200" b="0" i="0" u="none" strike="noStrike" cap="none">
                <a:solidFill>
                  <a:schemeClr val="dk2"/>
                </a:solidFill>
                <a:latin typeface="Arial"/>
                <a:ea typeface="Arial"/>
                <a:cs typeface="Arial"/>
                <a:sym typeface="Arial"/>
              </a:defRPr>
            </a:lvl6pPr>
            <a:lvl7pPr marL="0" marR="0" lvl="6" indent="0" algn="l" rtl="0">
              <a:spcBef>
                <a:spcPts val="0"/>
              </a:spcBef>
              <a:buNone/>
              <a:defRPr sz="1200" b="0" i="0" u="none" strike="noStrike" cap="none">
                <a:solidFill>
                  <a:schemeClr val="dk2"/>
                </a:solidFill>
                <a:latin typeface="Arial"/>
                <a:ea typeface="Arial"/>
                <a:cs typeface="Arial"/>
                <a:sym typeface="Arial"/>
              </a:defRPr>
            </a:lvl7pPr>
            <a:lvl8pPr marL="0" marR="0" lvl="7" indent="0" algn="l" rtl="0">
              <a:spcBef>
                <a:spcPts val="0"/>
              </a:spcBef>
              <a:buNone/>
              <a:defRPr sz="1200" b="0" i="0" u="none" strike="noStrike" cap="none">
                <a:solidFill>
                  <a:schemeClr val="dk2"/>
                </a:solidFill>
                <a:latin typeface="Arial"/>
                <a:ea typeface="Arial"/>
                <a:cs typeface="Arial"/>
                <a:sym typeface="Arial"/>
              </a:defRPr>
            </a:lvl8pPr>
            <a:lvl9pPr marL="0" marR="0" lvl="8" indent="0" algn="l" rtl="0">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r>
              <a:rPr lang="en-US"/>
              <a:t>|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5"/>
        <p:cNvGrpSpPr/>
        <p:nvPr/>
      </p:nvGrpSpPr>
      <p:grpSpPr>
        <a:xfrm>
          <a:off x="0" y="0"/>
          <a:ext cx="0" cy="0"/>
          <a:chOff x="0" y="0"/>
          <a:chExt cx="0" cy="0"/>
        </a:xfrm>
      </p:grpSpPr>
      <p:sp>
        <p:nvSpPr>
          <p:cNvPr id="156" name="Google Shape;156;g30a16475b77_1_208"/>
          <p:cNvSpPr txBox="1">
            <a:spLocks noGrp="1"/>
          </p:cNvSpPr>
          <p:nvPr>
            <p:ph type="title"/>
          </p:nvPr>
        </p:nvSpPr>
        <p:spPr>
          <a:xfrm>
            <a:off x="844551" y="177800"/>
            <a:ext cx="10502700" cy="1143300"/>
          </a:xfrm>
          <a:prstGeom prst="rect">
            <a:avLst/>
          </a:prstGeom>
          <a:noFill/>
          <a:ln>
            <a:noFill/>
          </a:ln>
        </p:spPr>
        <p:txBody>
          <a:bodyPr spcFirstLastPara="1" wrap="square" lIns="19075" tIns="19075" rIns="19075" bIns="19075" anchor="ctr" anchorCtr="0">
            <a:noAutofit/>
          </a:bodyPr>
          <a:lstStyle>
            <a:lvl1pPr marR="0" lvl="0"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1pPr>
            <a:lvl2pPr marR="0" lvl="1"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2pPr>
            <a:lvl3pPr marR="0" lvl="2"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3pPr>
            <a:lvl4pPr marR="0" lvl="3"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4pPr>
            <a:lvl5pPr marR="0" lvl="4"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5pPr>
            <a:lvl6pPr marR="0" lvl="5"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6pPr>
            <a:lvl7pPr marR="0" lvl="6"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7pPr>
            <a:lvl8pPr marR="0" lvl="7"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8pPr>
            <a:lvl9pPr marR="0" lvl="8" algn="ctr">
              <a:lnSpc>
                <a:spcPct val="100000"/>
              </a:lnSpc>
              <a:spcBef>
                <a:spcPts val="0"/>
              </a:spcBef>
              <a:spcAft>
                <a:spcPts val="0"/>
              </a:spcAft>
              <a:buClr>
                <a:srgbClr val="FFFFFF"/>
              </a:buClr>
              <a:buSzPts val="4300"/>
              <a:buFont typeface="Helvetica Neue"/>
              <a:buNone/>
              <a:defRPr sz="4300" b="0" i="0" u="none" strike="noStrike" cap="none">
                <a:solidFill>
                  <a:srgbClr val="FFFFFF"/>
                </a:solidFill>
                <a:latin typeface="Helvetica Neue"/>
                <a:ea typeface="Helvetica Neue"/>
                <a:cs typeface="Helvetica Neue"/>
                <a:sym typeface="Helvetica Neue"/>
              </a:defRPr>
            </a:lvl9pPr>
          </a:lstStyle>
          <a:p>
            <a:endParaRPr/>
          </a:p>
        </p:txBody>
      </p:sp>
      <p:sp>
        <p:nvSpPr>
          <p:cNvPr id="157" name="Google Shape;157;g30a16475b77_1_208"/>
          <p:cNvSpPr txBox="1">
            <a:spLocks noGrp="1"/>
          </p:cNvSpPr>
          <p:nvPr>
            <p:ph type="body" idx="1"/>
          </p:nvPr>
        </p:nvSpPr>
        <p:spPr>
          <a:xfrm>
            <a:off x="844551" y="1574800"/>
            <a:ext cx="10502700" cy="4648500"/>
          </a:xfrm>
          <a:prstGeom prst="rect">
            <a:avLst/>
          </a:prstGeom>
          <a:noFill/>
          <a:ln>
            <a:noFill/>
          </a:ln>
        </p:spPr>
        <p:txBody>
          <a:bodyPr spcFirstLastPara="1" wrap="square" lIns="19075" tIns="19075" rIns="19075" bIns="19075" anchor="ctr" anchorCtr="0">
            <a:noAutofit/>
          </a:bodyPr>
          <a:lstStyle>
            <a:lvl1pPr marL="457200" marR="0" lvl="0"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1pPr>
            <a:lvl2pPr marL="914400" marR="0" lvl="1"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2pPr>
            <a:lvl3pPr marL="1371600" marR="0" lvl="2"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3pPr>
            <a:lvl4pPr marL="1828800" marR="0" lvl="3"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4pPr>
            <a:lvl5pPr marL="2286000" marR="0" lvl="4"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5pPr>
            <a:lvl6pPr marL="2743200" marR="0" lvl="5"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6pPr>
            <a:lvl7pPr marL="3200400" marR="0" lvl="6"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7pPr>
            <a:lvl8pPr marL="3657600" marR="0" lvl="7"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8pPr>
            <a:lvl9pPr marL="4114800" marR="0" lvl="8" indent="-374650" algn="l">
              <a:lnSpc>
                <a:spcPct val="100000"/>
              </a:lnSpc>
              <a:spcBef>
                <a:spcPts val="2300"/>
              </a:spcBef>
              <a:spcAft>
                <a:spcPts val="0"/>
              </a:spcAft>
              <a:buClr>
                <a:srgbClr val="FFFFFF"/>
              </a:buClr>
              <a:buSzPts val="2300"/>
              <a:buFont typeface="Helvetica Neue"/>
              <a:buChar char="•"/>
              <a:defRPr sz="1900" b="0" i="0" u="none" strike="noStrike" cap="none">
                <a:solidFill>
                  <a:srgbClr val="FFFFFF"/>
                </a:solidFill>
                <a:latin typeface="Helvetica Neue"/>
                <a:ea typeface="Helvetica Neue"/>
                <a:cs typeface="Helvetica Neue"/>
                <a:sym typeface="Helvetica Neue"/>
              </a:defRPr>
            </a:lvl9pPr>
          </a:lstStyle>
          <a:p>
            <a:endParaRPr/>
          </a:p>
        </p:txBody>
      </p:sp>
      <p:sp>
        <p:nvSpPr>
          <p:cNvPr id="158" name="Google Shape;158;g30a16475b77_1_208"/>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Autofit/>
          </a:bodyPr>
          <a:lstStyle>
            <a:lvl1pPr marL="0" marR="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35.jp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pic>
        <p:nvPicPr>
          <p:cNvPr id="210" name="Google Shape;210;p1" descr="Graduates Throwing Hats"/>
          <p:cNvPicPr preferRelativeResize="0"/>
          <p:nvPr/>
        </p:nvPicPr>
        <p:blipFill rotWithShape="1">
          <a:blip r:embed="rId3">
            <a:alphaModFix/>
          </a:blip>
          <a:srcRect r="-1" b="282"/>
          <a:stretch/>
        </p:blipFill>
        <p:spPr>
          <a:xfrm>
            <a:off x="20" y="10"/>
            <a:ext cx="12191979" cy="6857989"/>
          </a:xfrm>
          <a:prstGeom prst="rect">
            <a:avLst/>
          </a:prstGeom>
          <a:noFill/>
          <a:ln>
            <a:noFill/>
          </a:ln>
        </p:spPr>
      </p:pic>
      <p:sp>
        <p:nvSpPr>
          <p:cNvPr id="211" name="Google Shape;211;p1"/>
          <p:cNvSpPr/>
          <p:nvPr/>
        </p:nvSpPr>
        <p:spPr>
          <a:xfrm>
            <a:off x="-406" y="0"/>
            <a:ext cx="8543515" cy="6858000"/>
          </a:xfrm>
          <a:prstGeom prst="rect">
            <a:avLst/>
          </a:prstGeom>
          <a:gradFill>
            <a:gsLst>
              <a:gs pos="0">
                <a:srgbClr val="11121F">
                  <a:alpha val="0"/>
                </a:srgbClr>
              </a:gs>
              <a:gs pos="58000">
                <a:srgbClr val="0E0D12">
                  <a:alpha val="57647"/>
                </a:srgbClr>
              </a:gs>
              <a:gs pos="93000">
                <a:srgbClr val="000000">
                  <a:alpha val="57647"/>
                </a:srgbClr>
              </a:gs>
              <a:gs pos="100000">
                <a:srgbClr val="000000">
                  <a:alpha val="57647"/>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12" name="Google Shape;212;p1"/>
          <p:cNvSpPr txBox="1">
            <a:spLocks noGrp="1"/>
          </p:cNvSpPr>
          <p:nvPr>
            <p:ph type="ctrTitle"/>
          </p:nvPr>
        </p:nvSpPr>
        <p:spPr>
          <a:xfrm>
            <a:off x="841248" y="914400"/>
            <a:ext cx="4892948" cy="342786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6600"/>
              <a:buFont typeface="Aharoni"/>
              <a:buNone/>
            </a:pPr>
            <a:r>
              <a:rPr lang="en-US">
                <a:solidFill>
                  <a:srgbClr val="FFFFFF"/>
                </a:solidFill>
              </a:rPr>
              <a:t>Campus Updates</a:t>
            </a:r>
            <a:endParaRPr/>
          </a:p>
        </p:txBody>
      </p:sp>
      <p:sp>
        <p:nvSpPr>
          <p:cNvPr id="213" name="Google Shape;213;p1"/>
          <p:cNvSpPr txBox="1">
            <a:spLocks noGrp="1"/>
          </p:cNvSpPr>
          <p:nvPr>
            <p:ph type="subTitle" idx="1"/>
          </p:nvPr>
        </p:nvSpPr>
        <p:spPr>
          <a:xfrm>
            <a:off x="841248" y="5032113"/>
            <a:ext cx="4892948" cy="103386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10"/>
        <p:cNvGrpSpPr/>
        <p:nvPr/>
      </p:nvGrpSpPr>
      <p:grpSpPr>
        <a:xfrm>
          <a:off x="0" y="0"/>
          <a:ext cx="0" cy="0"/>
          <a:chOff x="0" y="0"/>
          <a:chExt cx="0" cy="0"/>
        </a:xfrm>
      </p:grpSpPr>
      <p:sp>
        <p:nvSpPr>
          <p:cNvPr id="311" name="Google Shape;311;g30a16475b77_1_75" descr="Background green visual graphic block" title="Background green visual graphic block"/>
          <p:cNvSpPr/>
          <p:nvPr/>
        </p:nvSpPr>
        <p:spPr>
          <a:xfrm>
            <a:off x="6545767" y="0"/>
            <a:ext cx="5646300" cy="6858000"/>
          </a:xfrm>
          <a:prstGeom prst="rect">
            <a:avLst/>
          </a:prstGeom>
          <a:solidFill>
            <a:schemeClr val="accent1"/>
          </a:solidFill>
          <a:ln>
            <a:noFill/>
          </a:ln>
        </p:spPr>
        <p:txBody>
          <a:bodyPr spcFirstLastPara="1" wrap="square" lIns="25400" tIns="25400" rIns="25400" bIns="254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Helvetica Neue"/>
              <a:ea typeface="Helvetica Neue"/>
              <a:cs typeface="Helvetica Neue"/>
              <a:sym typeface="Helvetica Neue"/>
            </a:endParaRPr>
          </a:p>
        </p:txBody>
      </p:sp>
      <p:sp>
        <p:nvSpPr>
          <p:cNvPr id="312" name="Google Shape;312;g30a16475b77_1_75"/>
          <p:cNvSpPr txBox="1"/>
          <p:nvPr/>
        </p:nvSpPr>
        <p:spPr>
          <a:xfrm>
            <a:off x="631156" y="1222777"/>
            <a:ext cx="5259600" cy="18252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US" sz="3600" b="1" i="1">
                <a:solidFill>
                  <a:srgbClr val="C6D300"/>
                </a:solidFill>
                <a:latin typeface="Archivo Narrow"/>
                <a:ea typeface="Archivo Narrow"/>
                <a:cs typeface="Archivo Narrow"/>
                <a:sym typeface="Archivo Narrow"/>
              </a:rPr>
              <a:t>Enrollment Summary &amp; Campus Updates</a:t>
            </a:r>
            <a:endParaRPr sz="3600" b="0" i="0" u="none" strike="noStrike" cap="none">
              <a:solidFill>
                <a:srgbClr val="000000"/>
              </a:solidFill>
              <a:latin typeface="Archivo Narrow"/>
              <a:ea typeface="Archivo Narrow"/>
              <a:cs typeface="Archivo Narrow"/>
              <a:sym typeface="Archivo Narrow"/>
            </a:endParaRPr>
          </a:p>
        </p:txBody>
      </p:sp>
      <p:sp>
        <p:nvSpPr>
          <p:cNvPr id="313" name="Google Shape;313;g30a16475b77_1_75"/>
          <p:cNvSpPr txBox="1"/>
          <p:nvPr/>
        </p:nvSpPr>
        <p:spPr>
          <a:xfrm>
            <a:off x="612107" y="274621"/>
            <a:ext cx="4041600" cy="200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300" b="1" i="0" u="none" strike="noStrike" cap="none">
              <a:solidFill>
                <a:srgbClr val="FFFFFF"/>
              </a:solidFill>
              <a:latin typeface="Arial"/>
              <a:ea typeface="Arial"/>
              <a:cs typeface="Arial"/>
              <a:sym typeface="Arial"/>
            </a:endParaRPr>
          </a:p>
        </p:txBody>
      </p:sp>
      <p:pic>
        <p:nvPicPr>
          <p:cNvPr id="314" name="Google Shape;314;g30a16475b77_1_75"/>
          <p:cNvPicPr preferRelativeResize="0"/>
          <p:nvPr/>
        </p:nvPicPr>
        <p:blipFill>
          <a:blip r:embed="rId3">
            <a:alphaModFix/>
          </a:blip>
          <a:stretch>
            <a:fillRect/>
          </a:stretch>
        </p:blipFill>
        <p:spPr>
          <a:xfrm>
            <a:off x="6167367" y="1468900"/>
            <a:ext cx="6960197" cy="3915100"/>
          </a:xfrm>
          <a:prstGeom prst="rect">
            <a:avLst/>
          </a:prstGeom>
          <a:noFill/>
          <a:ln w="9525" cap="flat" cmpd="sng">
            <a:solidFill>
              <a:srgbClr val="434343"/>
            </a:solidFill>
            <a:prstDash val="solid"/>
            <a:round/>
            <a:headEnd type="none" w="sm" len="sm"/>
            <a:tailEnd type="none" w="sm" len="sm"/>
          </a:ln>
        </p:spPr>
      </p:pic>
      <p:sp>
        <p:nvSpPr>
          <p:cNvPr id="315" name="Google Shape;315;g30a16475b77_1_75"/>
          <p:cNvSpPr txBox="1"/>
          <p:nvPr/>
        </p:nvSpPr>
        <p:spPr>
          <a:xfrm>
            <a:off x="545267" y="2106700"/>
            <a:ext cx="4549500" cy="4341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i="1">
                <a:solidFill>
                  <a:srgbClr val="FFFFFF"/>
                </a:solidFill>
                <a:latin typeface="Barlow Condensed"/>
                <a:ea typeface="Barlow Condensed"/>
                <a:cs typeface="Barlow Condensed"/>
                <a:sym typeface="Barlow Condensed"/>
              </a:rPr>
              <a:t>Top Majors for Enrolling Class of Fall 2024:</a:t>
            </a:r>
            <a:endParaRPr sz="1600" b="1" i="1">
              <a:solidFill>
                <a:srgbClr val="FFFFFF"/>
              </a:solidFill>
              <a:latin typeface="Barlow Condensed"/>
              <a:ea typeface="Barlow Condensed"/>
              <a:cs typeface="Barlow Condensed"/>
              <a:sym typeface="Barlow Condensed"/>
            </a:endParaRPr>
          </a:p>
          <a:p>
            <a:pPr marL="304800" lvl="0" indent="0" algn="l" rtl="0">
              <a:spcBef>
                <a:spcPts val="0"/>
              </a:spcBef>
              <a:spcAft>
                <a:spcPts val="0"/>
              </a:spcAft>
              <a:buClr>
                <a:schemeClr val="dk1"/>
              </a:buClr>
              <a:buSzPts val="1500"/>
              <a:buFont typeface="Arial"/>
              <a:buNone/>
            </a:pPr>
            <a:r>
              <a:rPr lang="en-US" sz="1300" b="1" i="1">
                <a:solidFill>
                  <a:srgbClr val="FFFFFF"/>
                </a:solidFill>
                <a:latin typeface="Barlow Condensed"/>
                <a:ea typeface="Barlow Condensed"/>
                <a:cs typeface="Barlow Condensed"/>
                <a:sym typeface="Barlow Condensed"/>
              </a:rPr>
              <a:t>Psychology, Computer Science, Biology, Public Health Studies, Social Work, Accounting, Marketing, Criminology &amp; Criminal Justice, Engineering, Graphic Design, Architecture</a:t>
            </a:r>
            <a:endParaRPr sz="13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Clr>
                <a:schemeClr val="dk1"/>
              </a:buClr>
              <a:buSzPts val="1500"/>
              <a:buFont typeface="Arial"/>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Clr>
                <a:schemeClr val="dk1"/>
              </a:buClr>
              <a:buSzPts val="1500"/>
              <a:buFont typeface="Arial"/>
              <a:buNone/>
            </a:pPr>
            <a:r>
              <a:rPr lang="en-US" sz="1600" b="1" i="1">
                <a:solidFill>
                  <a:srgbClr val="FFFFFF"/>
                </a:solidFill>
                <a:latin typeface="Barlow Condensed"/>
                <a:ea typeface="Barlow Condensed"/>
                <a:cs typeface="Barlow Condensed"/>
                <a:sym typeface="Barlow Condensed"/>
              </a:rPr>
              <a:t>New Academic Programs: </a:t>
            </a:r>
            <a:endParaRPr sz="1600" b="1" i="1">
              <a:solidFill>
                <a:srgbClr val="FFFFFF"/>
              </a:solidFill>
              <a:latin typeface="Barlow Condensed"/>
              <a:ea typeface="Barlow Condensed"/>
              <a:cs typeface="Barlow Condensed"/>
              <a:sym typeface="Barlow Condensed"/>
            </a:endParaRPr>
          </a:p>
          <a:p>
            <a:pPr marL="304800" lvl="0" indent="0" algn="l" rtl="0">
              <a:spcBef>
                <a:spcPts val="0"/>
              </a:spcBef>
              <a:spcAft>
                <a:spcPts val="0"/>
              </a:spcAft>
              <a:buClr>
                <a:schemeClr val="dk1"/>
              </a:buClr>
              <a:buSzPts val="1500"/>
              <a:buFont typeface="Arial"/>
              <a:buNone/>
            </a:pPr>
            <a:r>
              <a:rPr lang="en-US" sz="1300" b="1" i="1">
                <a:solidFill>
                  <a:srgbClr val="FFFFFF"/>
                </a:solidFill>
                <a:latin typeface="Barlow Condensed"/>
                <a:ea typeface="Barlow Condensed"/>
                <a:cs typeface="Barlow Condensed"/>
                <a:sym typeface="Barlow Condensed"/>
              </a:rPr>
              <a:t>Art &amp; Design, Elementary Education, Social Justice &amp; the Arts</a:t>
            </a:r>
            <a:endParaRPr sz="8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Clr>
                <a:schemeClr val="dk1"/>
              </a:buClr>
              <a:buSzPts val="1500"/>
              <a:buFont typeface="Arial"/>
              <a:buNone/>
            </a:pPr>
            <a:endParaRPr sz="1600" b="1" i="1">
              <a:solidFill>
                <a:srgbClr val="FFFFFF"/>
              </a:solidFill>
              <a:latin typeface="Barlow Condensed"/>
              <a:ea typeface="Barlow Condensed"/>
              <a:cs typeface="Barlow Condensed"/>
              <a:sym typeface="Barlow Condensed"/>
            </a:endParaRPr>
          </a:p>
          <a:p>
            <a:pPr marL="304800" lvl="0" indent="-304800" algn="l" rtl="0">
              <a:spcBef>
                <a:spcPts val="0"/>
              </a:spcBef>
              <a:spcAft>
                <a:spcPts val="0"/>
              </a:spcAft>
              <a:buClr>
                <a:schemeClr val="dk1"/>
              </a:buClr>
              <a:buSzPts val="1500"/>
              <a:buFont typeface="Arial"/>
              <a:buNone/>
            </a:pPr>
            <a:r>
              <a:rPr lang="en-US" sz="1600" b="1" i="1">
                <a:solidFill>
                  <a:schemeClr val="lt1"/>
                </a:solidFill>
                <a:latin typeface="Barlow Condensed"/>
                <a:ea typeface="Barlow Condensed"/>
                <a:cs typeface="Barlow Condensed"/>
                <a:sym typeface="Barlow Condensed"/>
              </a:rPr>
              <a:t>Application Deadlines:</a:t>
            </a:r>
            <a:br>
              <a:rPr lang="en-US" sz="1600" b="1" i="1">
                <a:solidFill>
                  <a:schemeClr val="lt1"/>
                </a:solidFill>
                <a:latin typeface="Barlow Condensed"/>
                <a:ea typeface="Barlow Condensed"/>
                <a:cs typeface="Barlow Condensed"/>
                <a:sym typeface="Barlow Condensed"/>
              </a:rPr>
            </a:br>
            <a:r>
              <a:rPr lang="en-US" sz="1300" b="1" i="1">
                <a:solidFill>
                  <a:schemeClr val="lt1"/>
                </a:solidFill>
                <a:latin typeface="Barlow Condensed"/>
                <a:ea typeface="Barlow Condensed"/>
                <a:cs typeface="Barlow Condensed"/>
                <a:sym typeface="Barlow Condensed"/>
              </a:rPr>
              <a:t>January 1 - Honors Priority</a:t>
            </a:r>
            <a:endParaRPr sz="1300" b="1" i="1">
              <a:solidFill>
                <a:schemeClr val="lt1"/>
              </a:solidFill>
              <a:latin typeface="Barlow Condensed"/>
              <a:ea typeface="Barlow Condensed"/>
              <a:cs typeface="Barlow Condensed"/>
              <a:sym typeface="Barlow Condensed"/>
            </a:endParaRPr>
          </a:p>
          <a:p>
            <a:pPr marL="304800" lvl="0" indent="0" algn="l" rtl="0">
              <a:spcBef>
                <a:spcPts val="0"/>
              </a:spcBef>
              <a:spcAft>
                <a:spcPts val="0"/>
              </a:spcAft>
              <a:buClr>
                <a:schemeClr val="dk1"/>
              </a:buClr>
              <a:buSzPts val="1500"/>
              <a:buFont typeface="Arial"/>
              <a:buNone/>
            </a:pPr>
            <a:r>
              <a:rPr lang="en-US" sz="1300" b="1" i="1">
                <a:solidFill>
                  <a:schemeClr val="lt1"/>
                </a:solidFill>
                <a:latin typeface="Barlow Condensed"/>
                <a:ea typeface="Barlow Condensed"/>
                <a:cs typeface="Barlow Condensed"/>
                <a:sym typeface="Barlow Condensed"/>
              </a:rPr>
              <a:t>August 1 - Tuition Free Degree</a:t>
            </a:r>
            <a:endParaRPr sz="13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304800" lvl="0" indent="-304800" algn="l" rtl="0">
              <a:spcBef>
                <a:spcPts val="0"/>
              </a:spcBef>
              <a:spcAft>
                <a:spcPts val="0"/>
              </a:spcAft>
              <a:buNone/>
            </a:pPr>
            <a:r>
              <a:rPr lang="en-US" sz="1600" b="1" i="1">
                <a:solidFill>
                  <a:srgbClr val="FFFFFF"/>
                </a:solidFill>
                <a:latin typeface="Barlow Condensed"/>
                <a:ea typeface="Barlow Condensed"/>
                <a:cs typeface="Barlow Condensed"/>
                <a:sym typeface="Barlow Condensed"/>
              </a:rPr>
              <a:t>Top Employers:</a:t>
            </a:r>
            <a:br>
              <a:rPr lang="en-US" sz="1600" b="1" i="1">
                <a:solidFill>
                  <a:srgbClr val="FFFFFF"/>
                </a:solidFill>
                <a:latin typeface="Barlow Condensed"/>
                <a:ea typeface="Barlow Condensed"/>
                <a:cs typeface="Barlow Condensed"/>
                <a:sym typeface="Barlow Condensed"/>
              </a:rPr>
            </a:br>
            <a:r>
              <a:rPr lang="en-US" sz="1300" b="1" i="1">
                <a:solidFill>
                  <a:srgbClr val="FFFFFF"/>
                </a:solidFill>
                <a:latin typeface="Barlow Condensed"/>
                <a:ea typeface="Barlow Condensed"/>
                <a:cs typeface="Barlow Condensed"/>
                <a:sym typeface="Barlow Condensed"/>
              </a:rPr>
              <a:t>Intel, OHSU, Nike, Providence Health, Kaiser Permanente, </a:t>
            </a:r>
            <a:endParaRPr sz="1300" b="1" i="1">
              <a:solidFill>
                <a:srgbClr val="FFFFFF"/>
              </a:solidFill>
              <a:latin typeface="Barlow Condensed"/>
              <a:ea typeface="Barlow Condensed"/>
              <a:cs typeface="Barlow Condensed"/>
              <a:sym typeface="Barlow Condensed"/>
            </a:endParaRPr>
          </a:p>
          <a:p>
            <a:pPr marL="304800" lvl="0" indent="0" algn="l" rtl="0">
              <a:spcBef>
                <a:spcPts val="0"/>
              </a:spcBef>
              <a:spcAft>
                <a:spcPts val="0"/>
              </a:spcAft>
              <a:buNone/>
            </a:pPr>
            <a:r>
              <a:rPr lang="en-US" sz="1300" b="1" i="1">
                <a:solidFill>
                  <a:srgbClr val="FFFFFF"/>
                </a:solidFill>
                <a:latin typeface="Barlow Condensed"/>
                <a:ea typeface="Barlow Condensed"/>
                <a:cs typeface="Barlow Condensed"/>
                <a:sym typeface="Barlow Condensed"/>
              </a:rPr>
              <a:t>Multnomah County, City of Portland, Daimler, Amazon, Apple</a:t>
            </a:r>
            <a:endParaRPr sz="13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2400" b="1" i="1">
              <a:solidFill>
                <a:srgbClr val="FFFFFF"/>
              </a:solidFill>
              <a:latin typeface="Barlow Condensed"/>
              <a:ea typeface="Barlow Condensed"/>
              <a:cs typeface="Barlow Condensed"/>
              <a:sym typeface="Barlow Condensed"/>
            </a:endParaRPr>
          </a:p>
        </p:txBody>
      </p:sp>
      <p:pic>
        <p:nvPicPr>
          <p:cNvPr id="316" name="Google Shape;316;g30a16475b77_1_75"/>
          <p:cNvPicPr preferRelativeResize="0"/>
          <p:nvPr/>
        </p:nvPicPr>
        <p:blipFill>
          <a:blip r:embed="rId4">
            <a:alphaModFix/>
          </a:blip>
          <a:stretch>
            <a:fillRect/>
          </a:stretch>
        </p:blipFill>
        <p:spPr>
          <a:xfrm>
            <a:off x="9795585" y="6095933"/>
            <a:ext cx="2396425" cy="7620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20"/>
        <p:cNvGrpSpPr/>
        <p:nvPr/>
      </p:nvGrpSpPr>
      <p:grpSpPr>
        <a:xfrm>
          <a:off x="0" y="0"/>
          <a:ext cx="0" cy="0"/>
          <a:chOff x="0" y="0"/>
          <a:chExt cx="0" cy="0"/>
        </a:xfrm>
      </p:grpSpPr>
      <p:sp>
        <p:nvSpPr>
          <p:cNvPr id="321" name="Google Shape;321;g30a16475b77_1_198" descr="Background green visual graphic block" title="Background green visual graphic block"/>
          <p:cNvSpPr/>
          <p:nvPr/>
        </p:nvSpPr>
        <p:spPr>
          <a:xfrm>
            <a:off x="6545767" y="0"/>
            <a:ext cx="5646300" cy="6858000"/>
          </a:xfrm>
          <a:prstGeom prst="rect">
            <a:avLst/>
          </a:prstGeom>
          <a:solidFill>
            <a:schemeClr val="accent1"/>
          </a:solidFill>
          <a:ln>
            <a:noFill/>
          </a:ln>
        </p:spPr>
        <p:txBody>
          <a:bodyPr spcFirstLastPara="1" wrap="square" lIns="25400" tIns="25400" rIns="25400" bIns="25400" anchor="ctr" anchorCtr="0">
            <a:noAutofit/>
          </a:bodyPr>
          <a:lstStyle/>
          <a:p>
            <a:pPr marL="0" lvl="0" indent="0" algn="l" rtl="0">
              <a:lnSpc>
                <a:spcPct val="115000"/>
              </a:lnSpc>
              <a:spcBef>
                <a:spcPts val="0"/>
              </a:spcBef>
              <a:spcAft>
                <a:spcPts val="0"/>
              </a:spcAft>
              <a:buSzPts val="1500"/>
              <a:buNone/>
            </a:pPr>
            <a:endParaRPr sz="1600" b="0" i="0" u="none" strike="noStrike" cap="none">
              <a:solidFill>
                <a:srgbClr val="FFFFFF"/>
              </a:solidFill>
              <a:latin typeface="Helvetica Neue"/>
              <a:ea typeface="Helvetica Neue"/>
              <a:cs typeface="Helvetica Neue"/>
              <a:sym typeface="Helvetica Neue"/>
            </a:endParaRPr>
          </a:p>
        </p:txBody>
      </p:sp>
      <p:sp>
        <p:nvSpPr>
          <p:cNvPr id="322" name="Google Shape;322;g30a16475b77_1_198"/>
          <p:cNvSpPr txBox="1"/>
          <p:nvPr/>
        </p:nvSpPr>
        <p:spPr>
          <a:xfrm>
            <a:off x="631167" y="2514600"/>
            <a:ext cx="4342800" cy="3847200"/>
          </a:xfrm>
          <a:prstGeom prst="rect">
            <a:avLst/>
          </a:prstGeom>
          <a:noFill/>
          <a:ln>
            <a:noFill/>
          </a:ln>
        </p:spPr>
        <p:txBody>
          <a:bodyPr spcFirstLastPara="1" wrap="square" lIns="0" tIns="0" rIns="0" bIns="0" anchor="t" anchorCtr="0">
            <a:noAutofit/>
          </a:bodyPr>
          <a:lstStyle/>
          <a:p>
            <a:pPr marL="457200" marR="0" lvl="0" indent="0" algn="l" rtl="0">
              <a:spcBef>
                <a:spcPts val="1200"/>
              </a:spcBef>
              <a:spcAft>
                <a:spcPts val="0"/>
              </a:spcAft>
              <a:buNone/>
            </a:pPr>
            <a:endParaRPr sz="2000" b="0" i="0" u="none" strike="noStrike" cap="none">
              <a:solidFill>
                <a:srgbClr val="000000"/>
              </a:solidFill>
              <a:latin typeface="Archivo"/>
              <a:ea typeface="Archivo"/>
              <a:cs typeface="Archivo"/>
              <a:sym typeface="Archivo"/>
            </a:endParaRPr>
          </a:p>
          <a:p>
            <a:pPr marL="0" marR="0" lvl="0" indent="0" algn="l" rtl="0">
              <a:spcBef>
                <a:spcPts val="1200"/>
              </a:spcBef>
              <a:spcAft>
                <a:spcPts val="0"/>
              </a:spcAft>
              <a:buNone/>
            </a:pPr>
            <a:endParaRPr sz="700" b="0" i="0" u="none" strike="noStrike" cap="none">
              <a:solidFill>
                <a:srgbClr val="000000"/>
              </a:solidFill>
              <a:latin typeface="Archivo"/>
              <a:ea typeface="Archivo"/>
              <a:cs typeface="Archivo"/>
              <a:sym typeface="Archivo"/>
            </a:endParaRPr>
          </a:p>
        </p:txBody>
      </p:sp>
      <p:sp>
        <p:nvSpPr>
          <p:cNvPr id="323" name="Google Shape;323;g30a16475b77_1_198"/>
          <p:cNvSpPr txBox="1"/>
          <p:nvPr/>
        </p:nvSpPr>
        <p:spPr>
          <a:xfrm>
            <a:off x="631156" y="1222777"/>
            <a:ext cx="5259600" cy="1825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Font typeface="Arial"/>
              <a:buNone/>
            </a:pPr>
            <a:r>
              <a:rPr lang="en-US" sz="3600" b="1" i="1">
                <a:solidFill>
                  <a:schemeClr val="accent2"/>
                </a:solidFill>
                <a:latin typeface="Archivo Narrow"/>
                <a:ea typeface="Archivo Narrow"/>
                <a:cs typeface="Archivo Narrow"/>
                <a:sym typeface="Archivo Narrow"/>
              </a:rPr>
              <a:t>Enrollment Summary &amp; Campus Updates</a:t>
            </a:r>
            <a:endParaRPr sz="3600" b="0" i="0" u="none" strike="noStrike" cap="none">
              <a:solidFill>
                <a:srgbClr val="000000"/>
              </a:solidFill>
              <a:latin typeface="Archivo Narrow"/>
              <a:ea typeface="Archivo Narrow"/>
              <a:cs typeface="Archivo Narrow"/>
              <a:sym typeface="Archivo Narrow"/>
            </a:endParaRPr>
          </a:p>
        </p:txBody>
      </p:sp>
      <p:pic>
        <p:nvPicPr>
          <p:cNvPr id="324" name="Google Shape;324;g30a16475b77_1_198"/>
          <p:cNvPicPr preferRelativeResize="0"/>
          <p:nvPr/>
        </p:nvPicPr>
        <p:blipFill>
          <a:blip r:embed="rId3">
            <a:alphaModFix/>
          </a:blip>
          <a:stretch>
            <a:fillRect/>
          </a:stretch>
        </p:blipFill>
        <p:spPr>
          <a:xfrm>
            <a:off x="7478483" y="296967"/>
            <a:ext cx="4212333" cy="2809666"/>
          </a:xfrm>
          <a:prstGeom prst="rect">
            <a:avLst/>
          </a:prstGeom>
          <a:noFill/>
          <a:ln w="9525" cap="flat" cmpd="sng">
            <a:solidFill>
              <a:schemeClr val="dk2"/>
            </a:solidFill>
            <a:prstDash val="solid"/>
            <a:round/>
            <a:headEnd type="none" w="sm" len="sm"/>
            <a:tailEnd type="none" w="sm" len="sm"/>
          </a:ln>
        </p:spPr>
      </p:pic>
      <p:sp>
        <p:nvSpPr>
          <p:cNvPr id="325" name="Google Shape;325;g30a16475b77_1_198"/>
          <p:cNvSpPr txBox="1"/>
          <p:nvPr/>
        </p:nvSpPr>
        <p:spPr>
          <a:xfrm>
            <a:off x="545267" y="2106700"/>
            <a:ext cx="4549500" cy="4341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i="1">
                <a:solidFill>
                  <a:srgbClr val="FFFFFF"/>
                </a:solidFill>
                <a:latin typeface="Barlow Condensed"/>
                <a:ea typeface="Barlow Condensed"/>
                <a:cs typeface="Barlow Condensed"/>
                <a:sym typeface="Barlow Condensed"/>
              </a:rPr>
              <a:t>Vernier Science Center Complete! </a:t>
            </a: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Clr>
                <a:schemeClr val="dk1"/>
              </a:buClr>
              <a:buSzPts val="1500"/>
              <a:buFont typeface="Arial"/>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r>
              <a:rPr lang="en-US" sz="1600" b="1" i="1">
                <a:solidFill>
                  <a:schemeClr val="lt1"/>
                </a:solidFill>
                <a:latin typeface="Barlow Condensed"/>
                <a:ea typeface="Barlow Condensed"/>
                <a:cs typeface="Barlow Condensed"/>
                <a:sym typeface="Barlow Condensed"/>
              </a:rPr>
              <a:t>Wayfinder Counselor Tour </a:t>
            </a:r>
            <a:endParaRPr sz="1600" b="1" i="1">
              <a:solidFill>
                <a:schemeClr val="lt1"/>
              </a:solidFill>
              <a:latin typeface="Barlow Condensed"/>
              <a:ea typeface="Barlow Condensed"/>
              <a:cs typeface="Barlow Condensed"/>
              <a:sym typeface="Barlow Condensed"/>
            </a:endParaRPr>
          </a:p>
          <a:p>
            <a:pPr marL="609600" lvl="0" indent="-387350" algn="l" rtl="0">
              <a:spcBef>
                <a:spcPts val="0"/>
              </a:spcBef>
              <a:spcAft>
                <a:spcPts val="0"/>
              </a:spcAft>
              <a:buClr>
                <a:schemeClr val="lt1"/>
              </a:buClr>
              <a:buSzPts val="1300"/>
              <a:buFont typeface="Barlow Condensed"/>
              <a:buChar char="●"/>
            </a:pPr>
            <a:r>
              <a:rPr lang="en-US" sz="1300" b="1" i="1">
                <a:solidFill>
                  <a:schemeClr val="lt1"/>
                </a:solidFill>
                <a:latin typeface="Barlow Condensed"/>
                <a:ea typeface="Barlow Condensed"/>
                <a:cs typeface="Barlow Condensed"/>
                <a:sym typeface="Barlow Condensed"/>
              </a:rPr>
              <a:t>April 30 - May 2, inquire online today! </a:t>
            </a:r>
            <a:endParaRPr sz="13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r>
              <a:rPr lang="en-US" sz="1600" b="1" i="1">
                <a:solidFill>
                  <a:srgbClr val="FFFFFF"/>
                </a:solidFill>
                <a:latin typeface="Barlow Condensed"/>
                <a:ea typeface="Barlow Condensed"/>
                <a:cs typeface="Barlow Condensed"/>
                <a:sym typeface="Barlow Condensed"/>
              </a:rPr>
              <a:t>Group Visit Offerings Expanded </a:t>
            </a:r>
            <a:endParaRPr sz="1600" b="1" i="1">
              <a:solidFill>
                <a:srgbClr val="FFFFFF"/>
              </a:solidFill>
              <a:latin typeface="Barlow Condensed"/>
              <a:ea typeface="Barlow Condensed"/>
              <a:cs typeface="Barlow Condensed"/>
              <a:sym typeface="Barlow Condensed"/>
            </a:endParaRPr>
          </a:p>
          <a:p>
            <a:pPr marL="609600" lvl="0" indent="-387350" algn="l" rtl="0">
              <a:spcBef>
                <a:spcPts val="0"/>
              </a:spcBef>
              <a:spcAft>
                <a:spcPts val="0"/>
              </a:spcAft>
              <a:buClr>
                <a:srgbClr val="FFFFFF"/>
              </a:buClr>
              <a:buSzPts val="1300"/>
              <a:buFont typeface="Barlow Condensed"/>
              <a:buChar char="●"/>
            </a:pPr>
            <a:r>
              <a:rPr lang="en-US" sz="1300" b="1" i="1">
                <a:solidFill>
                  <a:srgbClr val="FFFFFF"/>
                </a:solidFill>
                <a:latin typeface="Barlow Condensed"/>
                <a:ea typeface="Barlow Condensed"/>
                <a:cs typeface="Barlow Condensed"/>
                <a:sym typeface="Barlow Condensed"/>
              </a:rPr>
              <a:t>Now available M, T, Th, and Fri @ 10 AM or 1 PM</a:t>
            </a: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r>
              <a:rPr lang="en-US" sz="1600" b="1" i="1">
                <a:solidFill>
                  <a:srgbClr val="FFFFFF"/>
                </a:solidFill>
                <a:latin typeface="Barlow Condensed"/>
                <a:ea typeface="Barlow Condensed"/>
                <a:cs typeface="Barlow Condensed"/>
                <a:sym typeface="Barlow Condensed"/>
              </a:rPr>
              <a:t>College of Art + Design Construction Continues…</a:t>
            </a:r>
            <a:endParaRPr sz="1600" b="1" i="1">
              <a:solidFill>
                <a:srgbClr val="FFFFFF"/>
              </a:solidFill>
              <a:latin typeface="Barlow Condensed"/>
              <a:ea typeface="Barlow Condensed"/>
              <a:cs typeface="Barlow Condensed"/>
              <a:sym typeface="Barlow Condensed"/>
            </a:endParaRPr>
          </a:p>
          <a:p>
            <a:pPr marL="609600" lvl="0" indent="-387350" algn="l" rtl="0">
              <a:spcBef>
                <a:spcPts val="0"/>
              </a:spcBef>
              <a:spcAft>
                <a:spcPts val="0"/>
              </a:spcAft>
              <a:buClr>
                <a:srgbClr val="FFFFFF"/>
              </a:buClr>
              <a:buSzPts val="1300"/>
              <a:buFont typeface="Barlow Condensed"/>
              <a:buChar char="●"/>
            </a:pPr>
            <a:r>
              <a:rPr lang="en-US" sz="1300" b="1" i="1">
                <a:solidFill>
                  <a:srgbClr val="FFFFFF"/>
                </a:solidFill>
                <a:latin typeface="Barlow Condensed"/>
                <a:ea typeface="Barlow Condensed"/>
                <a:cs typeface="Barlow Condensed"/>
                <a:sym typeface="Barlow Condensed"/>
              </a:rPr>
              <a:t>Expected completion in 2026</a:t>
            </a: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1600" b="1" i="1">
              <a:solidFill>
                <a:srgbClr val="FFFFFF"/>
              </a:solidFill>
              <a:latin typeface="Barlow Condensed"/>
              <a:ea typeface="Barlow Condensed"/>
              <a:cs typeface="Barlow Condensed"/>
              <a:sym typeface="Barlow Condensed"/>
            </a:endParaRPr>
          </a:p>
          <a:p>
            <a:pPr marL="0" lvl="0" indent="0" algn="l" rtl="0">
              <a:spcBef>
                <a:spcPts val="0"/>
              </a:spcBef>
              <a:spcAft>
                <a:spcPts val="0"/>
              </a:spcAft>
              <a:buNone/>
            </a:pPr>
            <a:endParaRPr sz="2400" b="1" i="1">
              <a:solidFill>
                <a:srgbClr val="FFFFFF"/>
              </a:solidFill>
              <a:latin typeface="Barlow Condensed"/>
              <a:ea typeface="Barlow Condensed"/>
              <a:cs typeface="Barlow Condensed"/>
              <a:sym typeface="Barlow Condensed"/>
            </a:endParaRPr>
          </a:p>
        </p:txBody>
      </p:sp>
      <p:pic>
        <p:nvPicPr>
          <p:cNvPr id="326" name="Google Shape;326;g30a16475b77_1_198"/>
          <p:cNvPicPr preferRelativeResize="0"/>
          <p:nvPr/>
        </p:nvPicPr>
        <p:blipFill>
          <a:blip r:embed="rId4">
            <a:alphaModFix/>
          </a:blip>
          <a:stretch>
            <a:fillRect/>
          </a:stretch>
        </p:blipFill>
        <p:spPr>
          <a:xfrm>
            <a:off x="9795585" y="6095933"/>
            <a:ext cx="2396425" cy="762066"/>
          </a:xfrm>
          <a:prstGeom prst="rect">
            <a:avLst/>
          </a:prstGeom>
          <a:noFill/>
          <a:ln>
            <a:noFill/>
          </a:ln>
        </p:spPr>
      </p:pic>
      <p:pic>
        <p:nvPicPr>
          <p:cNvPr id="327" name="Google Shape;327;g30a16475b77_1_198"/>
          <p:cNvPicPr preferRelativeResize="0"/>
          <p:nvPr/>
        </p:nvPicPr>
        <p:blipFill>
          <a:blip r:embed="rId5">
            <a:alphaModFix/>
          </a:blip>
          <a:stretch>
            <a:fillRect/>
          </a:stretch>
        </p:blipFill>
        <p:spPr>
          <a:xfrm>
            <a:off x="7462933" y="3344967"/>
            <a:ext cx="4243433" cy="28526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2"/>
        <p:cNvGrpSpPr/>
        <p:nvPr/>
      </p:nvGrpSpPr>
      <p:grpSpPr>
        <a:xfrm>
          <a:off x="0" y="0"/>
          <a:ext cx="0" cy="0"/>
          <a:chOff x="0" y="0"/>
          <a:chExt cx="0" cy="0"/>
        </a:xfrm>
      </p:grpSpPr>
      <p:grpSp>
        <p:nvGrpSpPr>
          <p:cNvPr id="163" name="Google Shape;163;g243a1680694_2_75"/>
          <p:cNvGrpSpPr/>
          <p:nvPr/>
        </p:nvGrpSpPr>
        <p:grpSpPr>
          <a:xfrm>
            <a:off x="-964627" y="-752497"/>
            <a:ext cx="14046837" cy="12792646"/>
            <a:chOff x="0" y="-1505017"/>
            <a:chExt cx="28093674" cy="25585293"/>
          </a:xfrm>
        </p:grpSpPr>
        <p:grpSp>
          <p:nvGrpSpPr>
            <p:cNvPr id="164" name="Google Shape;164;g243a1680694_2_75"/>
            <p:cNvGrpSpPr/>
            <p:nvPr/>
          </p:nvGrpSpPr>
          <p:grpSpPr>
            <a:xfrm>
              <a:off x="0" y="-1505017"/>
              <a:ext cx="28093674" cy="25585293"/>
              <a:chOff x="0" y="-38100"/>
              <a:chExt cx="711200" cy="647700"/>
            </a:xfrm>
          </p:grpSpPr>
          <p:sp>
            <p:nvSpPr>
              <p:cNvPr id="165" name="Google Shape;165;g243a1680694_2_75"/>
              <p:cNvSpPr/>
              <p:nvPr/>
            </p:nvSpPr>
            <p:spPr>
              <a:xfrm>
                <a:off x="0" y="0"/>
                <a:ext cx="406400" cy="347225"/>
              </a:xfrm>
              <a:custGeom>
                <a:avLst/>
                <a:gdLst/>
                <a:ahLst/>
                <a:cxnLst/>
                <a:rect l="l" t="t" r="r" b="b"/>
                <a:pathLst>
                  <a:path w="406400" h="347225" extrusionOk="0">
                    <a:moveTo>
                      <a:pt x="203200" y="0"/>
                    </a:moveTo>
                    <a:lnTo>
                      <a:pt x="0" y="0"/>
                    </a:lnTo>
                    <a:lnTo>
                      <a:pt x="203200" y="347225"/>
                    </a:lnTo>
                    <a:lnTo>
                      <a:pt x="406400" y="347225"/>
                    </a:lnTo>
                    <a:lnTo>
                      <a:pt x="203200" y="0"/>
                    </a:lnTo>
                    <a:close/>
                  </a:path>
                </a:pathLst>
              </a:custGeom>
              <a:solidFill>
                <a:srgbClr val="ED1B24"/>
              </a:solidFill>
              <a:ln>
                <a:noFill/>
              </a:ln>
            </p:spPr>
            <p:txBody>
              <a:bodyPr/>
              <a:lstStyle/>
              <a:p>
                <a:endParaRPr lang="en-US"/>
              </a:p>
            </p:txBody>
          </p:sp>
          <p:sp>
            <p:nvSpPr>
              <p:cNvPr id="166" name="Google Shape;166;g243a1680694_2_75"/>
              <p:cNvSpPr txBox="1"/>
              <p:nvPr/>
            </p:nvSpPr>
            <p:spPr>
              <a:xfrm>
                <a:off x="101600" y="-38100"/>
                <a:ext cx="609600" cy="647700"/>
              </a:xfrm>
              <a:prstGeom prst="rect">
                <a:avLst/>
              </a:prstGeom>
              <a:noFill/>
              <a:ln>
                <a:noFill/>
              </a:ln>
            </p:spPr>
            <p:txBody>
              <a:bodyPr spcFirstLastPara="1" wrap="square" lIns="33875" tIns="33875" rIns="33875" bIns="33875" anchor="ctr" anchorCtr="0">
                <a:noAutofit/>
              </a:bodyPr>
              <a:lstStyle/>
              <a:p>
                <a:pPr marL="0" marR="0" lvl="0" indent="0" algn="ctr" rtl="0">
                  <a:lnSpc>
                    <a:spcPct val="1633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167" name="Google Shape;167;g243a1680694_2_75"/>
            <p:cNvSpPr/>
            <p:nvPr/>
          </p:nvSpPr>
          <p:spPr>
            <a:xfrm>
              <a:off x="3300855" y="1381634"/>
              <a:ext cx="5079842" cy="1814229"/>
            </a:xfrm>
            <a:custGeom>
              <a:avLst/>
              <a:gdLst/>
              <a:ahLst/>
              <a:cxnLst/>
              <a:rect l="l" t="t" r="r" b="b"/>
              <a:pathLst>
                <a:path w="5079842" h="1814229" extrusionOk="0">
                  <a:moveTo>
                    <a:pt x="0" y="0"/>
                  </a:moveTo>
                  <a:lnTo>
                    <a:pt x="5079842" y="0"/>
                  </a:lnTo>
                  <a:lnTo>
                    <a:pt x="5079842" y="1814230"/>
                  </a:lnTo>
                  <a:lnTo>
                    <a:pt x="0" y="1814230"/>
                  </a:lnTo>
                  <a:lnTo>
                    <a:pt x="0" y="0"/>
                  </a:lnTo>
                  <a:close/>
                </a:path>
              </a:pathLst>
            </a:custGeom>
            <a:blipFill rotWithShape="1">
              <a:blip r:embed="rId3">
                <a:alphaModFix/>
              </a:blip>
              <a:stretch>
                <a:fillRect/>
              </a:stretch>
            </a:blipFill>
            <a:ln>
              <a:noFill/>
            </a:ln>
          </p:spPr>
          <p:txBody>
            <a:bodyPr/>
            <a:lstStyle/>
            <a:p>
              <a:endParaRPr lang="en-US"/>
            </a:p>
          </p:txBody>
        </p:sp>
        <p:sp>
          <p:nvSpPr>
            <p:cNvPr id="168" name="Google Shape;168;g243a1680694_2_75"/>
            <p:cNvSpPr/>
            <p:nvPr/>
          </p:nvSpPr>
          <p:spPr>
            <a:xfrm>
              <a:off x="21007298" y="10099946"/>
              <a:ext cx="5305957" cy="2785627"/>
            </a:xfrm>
            <a:custGeom>
              <a:avLst/>
              <a:gdLst/>
              <a:ahLst/>
              <a:cxnLst/>
              <a:rect l="l" t="t" r="r" b="b"/>
              <a:pathLst>
                <a:path w="5305957" h="2785627" extrusionOk="0">
                  <a:moveTo>
                    <a:pt x="0" y="0"/>
                  </a:moveTo>
                  <a:lnTo>
                    <a:pt x="5305957" y="0"/>
                  </a:lnTo>
                  <a:lnTo>
                    <a:pt x="5305957" y="2785627"/>
                  </a:lnTo>
                  <a:lnTo>
                    <a:pt x="0" y="2785627"/>
                  </a:lnTo>
                  <a:lnTo>
                    <a:pt x="0" y="0"/>
                  </a:lnTo>
                  <a:close/>
                </a:path>
              </a:pathLst>
            </a:custGeom>
            <a:blipFill rotWithShape="1">
              <a:blip r:embed="rId4">
                <a:alphaModFix/>
              </a:blip>
              <a:stretch>
                <a:fillRect l="-13542" r="-13542"/>
              </a:stretch>
            </a:blipFill>
            <a:ln>
              <a:noFill/>
            </a:ln>
          </p:spPr>
          <p:txBody>
            <a:bodyPr/>
            <a:lstStyle/>
            <a:p>
              <a:endParaRPr lang="en-US"/>
            </a:p>
          </p:txBody>
        </p:sp>
        <p:sp>
          <p:nvSpPr>
            <p:cNvPr id="169" name="Google Shape;169;g243a1680694_2_75"/>
            <p:cNvSpPr txBox="1"/>
            <p:nvPr/>
          </p:nvSpPr>
          <p:spPr>
            <a:xfrm>
              <a:off x="12594223" y="3444570"/>
              <a:ext cx="9861853" cy="11165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300"/>
                <a:buFont typeface="Arial"/>
                <a:buNone/>
              </a:pPr>
              <a:r>
                <a:rPr lang="en-US" sz="3300" b="1" i="0" u="none" strike="noStrike" cap="none">
                  <a:solidFill>
                    <a:srgbClr val="FFFFFF"/>
                  </a:solidFill>
                  <a:latin typeface="Antonio"/>
                  <a:ea typeface="Antonio"/>
                  <a:cs typeface="Antonio"/>
                  <a:sym typeface="Antonio"/>
                </a:rPr>
                <a:t>IMPORTANT </a:t>
              </a:r>
              <a:r>
                <a:rPr lang="en-US" sz="3300" b="1" i="0" u="none" strike="noStrike" cap="none">
                  <a:solidFill>
                    <a:srgbClr val="ED1B24"/>
                  </a:solidFill>
                  <a:latin typeface="Antonio"/>
                  <a:ea typeface="Antonio"/>
                  <a:cs typeface="Antonio"/>
                  <a:sym typeface="Antonio"/>
                </a:rPr>
                <a:t>DATES</a:t>
              </a:r>
              <a:endParaRPr sz="900" b="0" i="0" u="none" strike="noStrike" cap="none">
                <a:solidFill>
                  <a:srgbClr val="000000"/>
                </a:solidFill>
                <a:latin typeface="Arial"/>
                <a:ea typeface="Arial"/>
                <a:cs typeface="Arial"/>
                <a:sym typeface="Arial"/>
              </a:endParaRPr>
            </a:p>
          </p:txBody>
        </p:sp>
        <p:sp>
          <p:nvSpPr>
            <p:cNvPr id="170" name="Google Shape;170;g243a1680694_2_75"/>
            <p:cNvSpPr txBox="1"/>
            <p:nvPr/>
          </p:nvSpPr>
          <p:spPr>
            <a:xfrm>
              <a:off x="13537219" y="4845879"/>
              <a:ext cx="11404500" cy="1323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rgbClr val="FFFFFF"/>
                  </a:solidFill>
                  <a:latin typeface="Montserrat"/>
                  <a:ea typeface="Montserrat"/>
                  <a:cs typeface="Montserrat"/>
                  <a:sym typeface="Montserrat"/>
                </a:rPr>
                <a:t>March 15 </a:t>
              </a:r>
              <a:r>
                <a:rPr lang="en-US" sz="2000" b="0" i="0" u="none" strike="noStrike" cap="none">
                  <a:solidFill>
                    <a:srgbClr val="FFFFFF"/>
                  </a:solidFill>
                  <a:latin typeface="Montserrat"/>
                  <a:ea typeface="Montserrat"/>
                  <a:cs typeface="Montserrat"/>
                  <a:sym typeface="Montserrat"/>
                </a:rPr>
                <a:t>&gt;&gt; Southern Oregon Scholarship Application (SOSA) deadline</a:t>
              </a:r>
              <a:endParaRPr sz="900" b="0" i="0" u="none" strike="noStrike" cap="none">
                <a:solidFill>
                  <a:srgbClr val="000000"/>
                </a:solidFill>
                <a:latin typeface="Arial"/>
                <a:ea typeface="Arial"/>
                <a:cs typeface="Arial"/>
                <a:sym typeface="Arial"/>
              </a:endParaRPr>
            </a:p>
          </p:txBody>
        </p:sp>
        <p:sp>
          <p:nvSpPr>
            <p:cNvPr id="171" name="Google Shape;171;g243a1680694_2_75"/>
            <p:cNvSpPr txBox="1"/>
            <p:nvPr/>
          </p:nvSpPr>
          <p:spPr>
            <a:xfrm>
              <a:off x="14275592" y="6509579"/>
              <a:ext cx="10666200" cy="1323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rgbClr val="FFFFFF"/>
                  </a:solidFill>
                  <a:latin typeface="Montserrat"/>
                  <a:ea typeface="Montserrat"/>
                  <a:cs typeface="Montserrat"/>
                  <a:sym typeface="Montserrat"/>
                </a:rPr>
                <a:t>May 15 </a:t>
              </a:r>
              <a:r>
                <a:rPr lang="en-US" sz="2000" b="0" i="0" u="none" strike="noStrike" cap="none">
                  <a:solidFill>
                    <a:srgbClr val="FFFFFF"/>
                  </a:solidFill>
                  <a:latin typeface="Montserrat"/>
                  <a:ea typeface="Montserrat"/>
                  <a:cs typeface="Montserrat"/>
                  <a:sym typeface="Montserrat"/>
                </a:rPr>
                <a:t>&gt;&gt; Degree in Three priority application date</a:t>
              </a:r>
              <a:endParaRPr sz="900" b="0" i="0" u="none" strike="noStrike" cap="none">
                <a:solidFill>
                  <a:srgbClr val="000000"/>
                </a:solidFill>
                <a:latin typeface="Arial"/>
                <a:ea typeface="Arial"/>
                <a:cs typeface="Arial"/>
                <a:sym typeface="Arial"/>
              </a:endParaRPr>
            </a:p>
          </p:txBody>
        </p:sp>
        <p:sp>
          <p:nvSpPr>
            <p:cNvPr id="172" name="Google Shape;172;g243a1680694_2_75"/>
            <p:cNvSpPr/>
            <p:nvPr/>
          </p:nvSpPr>
          <p:spPr>
            <a:xfrm>
              <a:off x="15475801" y="10099946"/>
              <a:ext cx="5305957" cy="2785627"/>
            </a:xfrm>
            <a:custGeom>
              <a:avLst/>
              <a:gdLst/>
              <a:ahLst/>
              <a:cxnLst/>
              <a:rect l="l" t="t" r="r" b="b"/>
              <a:pathLst>
                <a:path w="5305957" h="2785627" extrusionOk="0">
                  <a:moveTo>
                    <a:pt x="0" y="0"/>
                  </a:moveTo>
                  <a:lnTo>
                    <a:pt x="5305957" y="0"/>
                  </a:lnTo>
                  <a:lnTo>
                    <a:pt x="5305957" y="2785627"/>
                  </a:lnTo>
                  <a:lnTo>
                    <a:pt x="0" y="2785627"/>
                  </a:lnTo>
                  <a:lnTo>
                    <a:pt x="0" y="0"/>
                  </a:lnTo>
                  <a:close/>
                </a:path>
              </a:pathLst>
            </a:custGeom>
            <a:blipFill rotWithShape="1">
              <a:blip r:embed="rId5">
                <a:alphaModFix/>
              </a:blip>
              <a:stretch>
                <a:fillRect t="-3512" b="-3511"/>
              </a:stretch>
            </a:blipFill>
            <a:ln>
              <a:noFill/>
            </a:ln>
          </p:spPr>
          <p:txBody>
            <a:bodyPr/>
            <a:lstStyle/>
            <a:p>
              <a:endParaRPr lang="en-US"/>
            </a:p>
          </p:txBody>
        </p:sp>
        <p:sp>
          <p:nvSpPr>
            <p:cNvPr id="173" name="Google Shape;173;g243a1680694_2_75"/>
            <p:cNvSpPr/>
            <p:nvPr/>
          </p:nvSpPr>
          <p:spPr>
            <a:xfrm>
              <a:off x="2437999" y="3901135"/>
              <a:ext cx="11885397" cy="9813173"/>
            </a:xfrm>
            <a:custGeom>
              <a:avLst/>
              <a:gdLst/>
              <a:ahLst/>
              <a:cxnLst/>
              <a:rect l="l" t="t" r="r" b="b"/>
              <a:pathLst>
                <a:path w="11885397" h="9813173" extrusionOk="0">
                  <a:moveTo>
                    <a:pt x="0" y="0"/>
                  </a:moveTo>
                  <a:lnTo>
                    <a:pt x="11885397" y="0"/>
                  </a:lnTo>
                  <a:lnTo>
                    <a:pt x="11885397" y="9813173"/>
                  </a:lnTo>
                  <a:lnTo>
                    <a:pt x="0" y="9813173"/>
                  </a:lnTo>
                  <a:lnTo>
                    <a:pt x="0" y="0"/>
                  </a:lnTo>
                  <a:close/>
                </a:path>
              </a:pathLst>
            </a:custGeom>
            <a:blipFill rotWithShape="1">
              <a:blip r:embed="rId6">
                <a:alphaModFix/>
              </a:blip>
              <a:stretch>
                <a:fillRect l="-23842"/>
              </a:stretch>
            </a:blipFill>
            <a:ln>
              <a:noFill/>
            </a:ln>
          </p:spPr>
          <p:txBody>
            <a:bodyPr/>
            <a:lstStyle/>
            <a:p>
              <a:endParaRPr lang="en-US"/>
            </a:p>
          </p:txBody>
        </p:sp>
        <p:sp>
          <p:nvSpPr>
            <p:cNvPr id="174" name="Google Shape;174;g243a1680694_2_75"/>
            <p:cNvSpPr/>
            <p:nvPr/>
          </p:nvSpPr>
          <p:spPr>
            <a:xfrm>
              <a:off x="9941245" y="10099946"/>
              <a:ext cx="5305957" cy="2785627"/>
            </a:xfrm>
            <a:custGeom>
              <a:avLst/>
              <a:gdLst/>
              <a:ahLst/>
              <a:cxnLst/>
              <a:rect l="l" t="t" r="r" b="b"/>
              <a:pathLst>
                <a:path w="5305957" h="2785627" extrusionOk="0">
                  <a:moveTo>
                    <a:pt x="0" y="0"/>
                  </a:moveTo>
                  <a:lnTo>
                    <a:pt x="5305956" y="0"/>
                  </a:lnTo>
                  <a:lnTo>
                    <a:pt x="5305956" y="2785627"/>
                  </a:lnTo>
                  <a:lnTo>
                    <a:pt x="0" y="2785627"/>
                  </a:lnTo>
                  <a:lnTo>
                    <a:pt x="0" y="0"/>
                  </a:lnTo>
                  <a:close/>
                </a:path>
              </a:pathLst>
            </a:custGeom>
            <a:blipFill rotWithShape="1">
              <a:blip r:embed="rId7">
                <a:alphaModFix/>
              </a:blip>
              <a:stretch>
                <a:fillRect t="-22691" b="-4411"/>
              </a:stretch>
            </a:blipFill>
            <a:ln>
              <a:noFill/>
            </a:ln>
          </p:spPr>
          <p:txBody>
            <a:bodyPr/>
            <a:lstStyle/>
            <a:p>
              <a:endParaRPr lang="en-US"/>
            </a:p>
          </p:txBody>
        </p:sp>
        <p:sp>
          <p:nvSpPr>
            <p:cNvPr id="175" name="Google Shape;175;g243a1680694_2_75"/>
            <p:cNvSpPr txBox="1"/>
            <p:nvPr/>
          </p:nvSpPr>
          <p:spPr>
            <a:xfrm>
              <a:off x="2831446" y="3299156"/>
              <a:ext cx="4198846" cy="46228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400"/>
                <a:buFont typeface="Arial"/>
                <a:buNone/>
              </a:pPr>
              <a:r>
                <a:rPr lang="en-US" sz="1400" b="1" i="0" u="none" strike="noStrike" cap="none">
                  <a:solidFill>
                    <a:srgbClr val="FFFFFF"/>
                  </a:solidFill>
                  <a:latin typeface="Montserrat"/>
                  <a:ea typeface="Montserrat"/>
                  <a:cs typeface="Montserrat"/>
                  <a:sym typeface="Montserrat"/>
                </a:rPr>
                <a:t>SOUTHERN OREGON</a:t>
              </a:r>
              <a:endParaRPr sz="900" b="0" i="0" u="none" strike="noStrike" cap="none">
                <a:solidFill>
                  <a:srgbClr val="000000"/>
                </a:solidFill>
                <a:latin typeface="Arial"/>
                <a:ea typeface="Arial"/>
                <a:cs typeface="Arial"/>
                <a:sym typeface="Arial"/>
              </a:endParaRPr>
            </a:p>
          </p:txBody>
        </p:sp>
        <p:sp>
          <p:nvSpPr>
            <p:cNvPr id="176" name="Google Shape;176;g243a1680694_2_75"/>
            <p:cNvSpPr txBox="1"/>
            <p:nvPr/>
          </p:nvSpPr>
          <p:spPr>
            <a:xfrm>
              <a:off x="7104706" y="3299156"/>
              <a:ext cx="2950646" cy="4622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US" sz="1400" b="1" i="0" u="none" strike="noStrike" cap="none">
                  <a:solidFill>
                    <a:srgbClr val="000000"/>
                  </a:solidFill>
                  <a:latin typeface="Montserrat"/>
                  <a:ea typeface="Montserrat"/>
                  <a:cs typeface="Montserrat"/>
                  <a:sym typeface="Montserrat"/>
                </a:rPr>
                <a:t>UNIVERSITY</a:t>
              </a:r>
              <a:endParaRPr sz="900" b="0" i="0" u="none" strike="noStrike" cap="none">
                <a:solidFill>
                  <a:srgbClr val="000000"/>
                </a:solidFill>
                <a:latin typeface="Arial"/>
                <a:ea typeface="Arial"/>
                <a:cs typeface="Arial"/>
                <a:sym typeface="Arial"/>
              </a:endParaRPr>
            </a:p>
          </p:txBody>
        </p:sp>
        <p:sp>
          <p:nvSpPr>
            <p:cNvPr id="177" name="Google Shape;177;g243a1680694_2_75"/>
            <p:cNvSpPr txBox="1"/>
            <p:nvPr/>
          </p:nvSpPr>
          <p:spPr>
            <a:xfrm>
              <a:off x="11714295" y="2183974"/>
              <a:ext cx="8678465" cy="11165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300"/>
                <a:buFont typeface="Arial"/>
                <a:buNone/>
              </a:pPr>
              <a:r>
                <a:rPr lang="en-US" sz="3300" b="1" i="0" u="none" strike="noStrike" cap="none">
                  <a:solidFill>
                    <a:srgbClr val="FFFFFF"/>
                  </a:solidFill>
                  <a:latin typeface="Antonio"/>
                  <a:ea typeface="Antonio"/>
                  <a:cs typeface="Antonio"/>
                  <a:sym typeface="Antonio"/>
                </a:rPr>
                <a:t>5,100</a:t>
              </a:r>
              <a:r>
                <a:rPr lang="en-US" sz="3300" b="1" i="0" u="none" strike="noStrike" cap="none">
                  <a:solidFill>
                    <a:srgbClr val="ED1B24"/>
                  </a:solidFill>
                  <a:latin typeface="Antonio"/>
                  <a:ea typeface="Antonio"/>
                  <a:cs typeface="Antonio"/>
                  <a:sym typeface="Antonio"/>
                </a:rPr>
                <a:t> STUDENTS</a:t>
              </a:r>
              <a:endParaRPr sz="900" b="0" i="0" u="none" strike="noStrike" cap="none">
                <a:solidFill>
                  <a:srgbClr val="000000"/>
                </a:solidFill>
                <a:latin typeface="Arial"/>
                <a:ea typeface="Arial"/>
                <a:cs typeface="Arial"/>
                <a:sym typeface="Arial"/>
              </a:endParaRPr>
            </a:p>
          </p:txBody>
        </p:sp>
        <p:sp>
          <p:nvSpPr>
            <p:cNvPr id="178" name="Google Shape;178;g243a1680694_2_75"/>
            <p:cNvSpPr txBox="1"/>
            <p:nvPr/>
          </p:nvSpPr>
          <p:spPr>
            <a:xfrm>
              <a:off x="15093275" y="8173279"/>
              <a:ext cx="9848400" cy="1323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rgbClr val="FFFFFF"/>
                  </a:solidFill>
                  <a:latin typeface="Montserrat"/>
                  <a:ea typeface="Montserrat"/>
                  <a:cs typeface="Montserrat"/>
                  <a:sym typeface="Montserrat"/>
                </a:rPr>
                <a:t>Rolling Admissions </a:t>
              </a:r>
              <a:r>
                <a:rPr lang="en-US" sz="2000" b="0" i="0" u="none" strike="noStrike" cap="none">
                  <a:solidFill>
                    <a:srgbClr val="FFFFFF"/>
                  </a:solidFill>
                  <a:latin typeface="Montserrat"/>
                  <a:ea typeface="Montserrat"/>
                  <a:cs typeface="Montserrat"/>
                  <a:sym typeface="Montserrat"/>
                </a:rPr>
                <a:t>&gt;&gt; </a:t>
              </a:r>
              <a:endParaRPr sz="9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Montserrat"/>
                  <a:ea typeface="Montserrat"/>
                  <a:cs typeface="Montserrat"/>
                  <a:sym typeface="Montserrat"/>
                </a:rPr>
                <a:t>SOU Application &amp; Honors College</a:t>
              </a:r>
              <a:endParaRPr sz="900" b="0" i="0" u="none" strike="noStrike" cap="none">
                <a:solidFill>
                  <a:srgbClr val="000000"/>
                </a:solidFill>
                <a:latin typeface="Arial"/>
                <a:ea typeface="Arial"/>
                <a:cs typeface="Arial"/>
                <a:sym typeface="Arial"/>
              </a:endParaRPr>
            </a:p>
          </p:txBody>
        </p:sp>
        <p:sp>
          <p:nvSpPr>
            <p:cNvPr id="179" name="Google Shape;179;g243a1680694_2_75"/>
            <p:cNvSpPr txBox="1"/>
            <p:nvPr/>
          </p:nvSpPr>
          <p:spPr>
            <a:xfrm>
              <a:off x="10930158" y="918207"/>
              <a:ext cx="8678400" cy="1015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300"/>
                <a:buFont typeface="Arial"/>
                <a:buNone/>
              </a:pPr>
              <a:r>
                <a:rPr lang="en-US" sz="3300" b="1" i="0" u="none" strike="noStrike" cap="none">
                  <a:solidFill>
                    <a:srgbClr val="FFFFFF"/>
                  </a:solidFill>
                  <a:latin typeface="Antonio"/>
                  <a:ea typeface="Antonio"/>
                  <a:cs typeface="Antonio"/>
                  <a:sym typeface="Antonio"/>
                </a:rPr>
                <a:t>140+</a:t>
              </a:r>
              <a:r>
                <a:rPr lang="en-US" sz="3300" b="1" i="0" u="none" strike="noStrike" cap="none">
                  <a:solidFill>
                    <a:srgbClr val="ED1B24"/>
                  </a:solidFill>
                  <a:latin typeface="Antonio"/>
                  <a:ea typeface="Antonio"/>
                  <a:cs typeface="Antonio"/>
                  <a:sym typeface="Antonio"/>
                </a:rPr>
                <a:t> PROGRAMS</a:t>
              </a:r>
              <a:endParaRPr sz="9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3441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3"/>
        <p:cNvGrpSpPr/>
        <p:nvPr/>
      </p:nvGrpSpPr>
      <p:grpSpPr>
        <a:xfrm>
          <a:off x="0" y="0"/>
          <a:ext cx="0" cy="0"/>
          <a:chOff x="0" y="0"/>
          <a:chExt cx="0" cy="0"/>
        </a:xfrm>
      </p:grpSpPr>
      <p:grpSp>
        <p:nvGrpSpPr>
          <p:cNvPr id="184" name="Google Shape;184;g24df981283d_7_0"/>
          <p:cNvGrpSpPr/>
          <p:nvPr/>
        </p:nvGrpSpPr>
        <p:grpSpPr>
          <a:xfrm>
            <a:off x="-4634900" y="-1260858"/>
            <a:ext cx="14988824" cy="13650537"/>
            <a:chOff x="0" y="-38100"/>
            <a:chExt cx="711200" cy="647700"/>
          </a:xfrm>
        </p:grpSpPr>
        <p:sp>
          <p:nvSpPr>
            <p:cNvPr id="185" name="Google Shape;185;g24df981283d_7_0"/>
            <p:cNvSpPr/>
            <p:nvPr/>
          </p:nvSpPr>
          <p:spPr>
            <a:xfrm>
              <a:off x="0" y="0"/>
              <a:ext cx="426690" cy="347225"/>
            </a:xfrm>
            <a:custGeom>
              <a:avLst/>
              <a:gdLst/>
              <a:ahLst/>
              <a:cxnLst/>
              <a:rect l="l" t="t" r="r" b="b"/>
              <a:pathLst>
                <a:path w="426690" h="347225" extrusionOk="0">
                  <a:moveTo>
                    <a:pt x="223490" y="0"/>
                  </a:moveTo>
                  <a:lnTo>
                    <a:pt x="0" y="0"/>
                  </a:lnTo>
                  <a:lnTo>
                    <a:pt x="203200" y="347225"/>
                  </a:lnTo>
                  <a:lnTo>
                    <a:pt x="426690" y="347225"/>
                  </a:lnTo>
                  <a:lnTo>
                    <a:pt x="223490" y="0"/>
                  </a:lnTo>
                  <a:close/>
                </a:path>
              </a:pathLst>
            </a:custGeom>
            <a:solidFill>
              <a:srgbClr val="ED1B24"/>
            </a:solidFill>
            <a:ln>
              <a:noFill/>
            </a:ln>
          </p:spPr>
          <p:txBody>
            <a:bodyPr/>
            <a:lstStyle/>
            <a:p>
              <a:endParaRPr lang="en-US"/>
            </a:p>
          </p:txBody>
        </p:sp>
        <p:sp>
          <p:nvSpPr>
            <p:cNvPr id="186" name="Google Shape;186;g24df981283d_7_0"/>
            <p:cNvSpPr txBox="1"/>
            <p:nvPr/>
          </p:nvSpPr>
          <p:spPr>
            <a:xfrm>
              <a:off x="101600" y="-38100"/>
              <a:ext cx="609600" cy="647700"/>
            </a:xfrm>
            <a:prstGeom prst="rect">
              <a:avLst/>
            </a:prstGeom>
            <a:noFill/>
            <a:ln>
              <a:noFill/>
            </a:ln>
          </p:spPr>
          <p:txBody>
            <a:bodyPr spcFirstLastPara="1" wrap="square" lIns="33875" tIns="33875" rIns="33875" bIns="33875" anchor="ctr" anchorCtr="0">
              <a:noAutofit/>
            </a:bodyPr>
            <a:lstStyle/>
            <a:p>
              <a:pPr marL="0" marR="0" lvl="0" indent="0" algn="ctr" rtl="0">
                <a:lnSpc>
                  <a:spcPct val="1633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pic>
        <p:nvPicPr>
          <p:cNvPr id="187" name="Google Shape;187;g24df981283d_7_0"/>
          <p:cNvPicPr preferRelativeResize="0"/>
          <p:nvPr/>
        </p:nvPicPr>
        <p:blipFill rotWithShape="1">
          <a:blip r:embed="rId3">
            <a:alphaModFix/>
          </a:blip>
          <a:srcRect b="13528"/>
          <a:stretch/>
        </p:blipFill>
        <p:spPr>
          <a:xfrm>
            <a:off x="1141773" y="1219917"/>
            <a:ext cx="4129302" cy="2380447"/>
          </a:xfrm>
          <a:prstGeom prst="rect">
            <a:avLst/>
          </a:prstGeom>
          <a:noFill/>
          <a:ln>
            <a:noFill/>
          </a:ln>
        </p:spPr>
      </p:pic>
      <p:sp>
        <p:nvSpPr>
          <p:cNvPr id="188" name="Google Shape;188;g24df981283d_7_0"/>
          <p:cNvSpPr/>
          <p:nvPr/>
        </p:nvSpPr>
        <p:spPr>
          <a:xfrm>
            <a:off x="1245373" y="576109"/>
            <a:ext cx="2067231" cy="453707"/>
          </a:xfrm>
          <a:custGeom>
            <a:avLst/>
            <a:gdLst/>
            <a:ahLst/>
            <a:cxnLst/>
            <a:rect l="l" t="t" r="r" b="b"/>
            <a:pathLst>
              <a:path w="3096976" h="679711" extrusionOk="0">
                <a:moveTo>
                  <a:pt x="0" y="0"/>
                </a:moveTo>
                <a:lnTo>
                  <a:pt x="3096976" y="0"/>
                </a:lnTo>
                <a:lnTo>
                  <a:pt x="3096976" y="679711"/>
                </a:lnTo>
                <a:lnTo>
                  <a:pt x="0" y="679711"/>
                </a:lnTo>
                <a:lnTo>
                  <a:pt x="0" y="0"/>
                </a:lnTo>
                <a:close/>
              </a:path>
            </a:pathLst>
          </a:custGeom>
          <a:blipFill rotWithShape="1">
            <a:blip r:embed="rId4">
              <a:alphaModFix/>
            </a:blip>
            <a:stretch>
              <a:fillRect/>
            </a:stretch>
          </a:blipFill>
          <a:ln>
            <a:noFill/>
          </a:ln>
        </p:spPr>
        <p:txBody>
          <a:bodyPr/>
          <a:lstStyle/>
          <a:p>
            <a:endParaRPr lang="en-US"/>
          </a:p>
        </p:txBody>
      </p:sp>
      <p:pic>
        <p:nvPicPr>
          <p:cNvPr id="189" name="Google Shape;189;g24df981283d_7_0"/>
          <p:cNvPicPr preferRelativeResize="0"/>
          <p:nvPr/>
        </p:nvPicPr>
        <p:blipFill rotWithShape="1">
          <a:blip r:embed="rId5">
            <a:alphaModFix/>
          </a:blip>
          <a:srcRect t="13635"/>
          <a:stretch/>
        </p:blipFill>
        <p:spPr>
          <a:xfrm>
            <a:off x="1141773" y="3716249"/>
            <a:ext cx="4129302" cy="2380448"/>
          </a:xfrm>
          <a:prstGeom prst="rect">
            <a:avLst/>
          </a:prstGeom>
          <a:noFill/>
          <a:ln>
            <a:noFill/>
          </a:ln>
        </p:spPr>
      </p:pic>
      <p:sp>
        <p:nvSpPr>
          <p:cNvPr id="190" name="Google Shape;190;g24df981283d_7_0"/>
          <p:cNvSpPr txBox="1"/>
          <p:nvPr/>
        </p:nvSpPr>
        <p:spPr>
          <a:xfrm>
            <a:off x="6838200" y="495783"/>
            <a:ext cx="4315500" cy="723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700"/>
              <a:buFont typeface="Arial"/>
              <a:buNone/>
            </a:pPr>
            <a:r>
              <a:rPr lang="en-US" sz="4700" b="1" i="0" u="none" strike="noStrike" cap="none">
                <a:solidFill>
                  <a:srgbClr val="FFFFFF"/>
                </a:solidFill>
                <a:latin typeface="Antonio"/>
                <a:ea typeface="Antonio"/>
                <a:cs typeface="Antonio"/>
                <a:sym typeface="Antonio"/>
              </a:rPr>
              <a:t>CAMPUS</a:t>
            </a:r>
            <a:endParaRPr sz="900" b="0" i="0" u="none" strike="noStrike" cap="none">
              <a:solidFill>
                <a:srgbClr val="000000"/>
              </a:solidFill>
              <a:latin typeface="Arial"/>
              <a:ea typeface="Arial"/>
              <a:cs typeface="Arial"/>
              <a:sym typeface="Arial"/>
            </a:endParaRPr>
          </a:p>
        </p:txBody>
      </p:sp>
      <p:sp>
        <p:nvSpPr>
          <p:cNvPr id="191" name="Google Shape;191;g24df981283d_7_0"/>
          <p:cNvSpPr txBox="1"/>
          <p:nvPr/>
        </p:nvSpPr>
        <p:spPr>
          <a:xfrm>
            <a:off x="8792205" y="495780"/>
            <a:ext cx="4315500" cy="723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700"/>
              <a:buFont typeface="Arial"/>
              <a:buNone/>
            </a:pPr>
            <a:r>
              <a:rPr lang="en-US" sz="4700" b="1" i="0" u="none" strike="noStrike" cap="none">
                <a:solidFill>
                  <a:srgbClr val="ED1B24"/>
                </a:solidFill>
                <a:latin typeface="Antonio"/>
                <a:ea typeface="Antonio"/>
                <a:cs typeface="Antonio"/>
                <a:sym typeface="Antonio"/>
              </a:rPr>
              <a:t>UPDATES</a:t>
            </a:r>
            <a:endParaRPr sz="900" b="0" i="0" u="none" strike="noStrike" cap="none">
              <a:solidFill>
                <a:srgbClr val="000000"/>
              </a:solidFill>
              <a:latin typeface="Arial"/>
              <a:ea typeface="Arial"/>
              <a:cs typeface="Arial"/>
              <a:sym typeface="Arial"/>
            </a:endParaRPr>
          </a:p>
        </p:txBody>
      </p:sp>
      <p:sp>
        <p:nvSpPr>
          <p:cNvPr id="192" name="Google Shape;192;g24df981283d_7_0"/>
          <p:cNvSpPr txBox="1"/>
          <p:nvPr/>
        </p:nvSpPr>
        <p:spPr>
          <a:xfrm>
            <a:off x="6096000" y="2495100"/>
            <a:ext cx="2748000" cy="138600"/>
          </a:xfrm>
          <a:prstGeom prst="rect">
            <a:avLst/>
          </a:prstGeom>
          <a:noFill/>
          <a:ln>
            <a:noFill/>
          </a:ln>
        </p:spPr>
        <p:txBody>
          <a:bodyPr spcFirstLastPara="1" wrap="square" lIns="0" tIns="0" rIns="0" bIns="0" anchor="t" anchorCtr="0">
            <a:spAutoFit/>
          </a:bodyPr>
          <a:lstStyle/>
          <a:p>
            <a:pPr marL="914400" marR="0" lvl="0" indent="0" algn="l" rtl="0">
              <a:lnSpc>
                <a:spcPct val="115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93" name="Google Shape;193;g24df981283d_7_0"/>
          <p:cNvSpPr txBox="1"/>
          <p:nvPr/>
        </p:nvSpPr>
        <p:spPr>
          <a:xfrm>
            <a:off x="6096000" y="3838225"/>
            <a:ext cx="2610000" cy="138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700"/>
              <a:buFont typeface="Arial"/>
              <a:buNone/>
            </a:pPr>
            <a:endParaRPr sz="900" b="0" i="0" u="none" strike="noStrike" cap="none">
              <a:solidFill>
                <a:srgbClr val="000000"/>
              </a:solidFill>
              <a:latin typeface="Arial"/>
              <a:ea typeface="Arial"/>
              <a:cs typeface="Arial"/>
              <a:sym typeface="Arial"/>
            </a:endParaRPr>
          </a:p>
        </p:txBody>
      </p:sp>
      <p:sp>
        <p:nvSpPr>
          <p:cNvPr id="194" name="Google Shape;194;g24df981283d_7_0"/>
          <p:cNvSpPr txBox="1"/>
          <p:nvPr/>
        </p:nvSpPr>
        <p:spPr>
          <a:xfrm>
            <a:off x="8969021" y="2495102"/>
            <a:ext cx="2537100" cy="138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700"/>
              <a:buFont typeface="Arial"/>
              <a:buNone/>
            </a:pPr>
            <a:endParaRPr sz="900" b="0" i="0" u="none" strike="noStrike" cap="none">
              <a:solidFill>
                <a:srgbClr val="000000"/>
              </a:solidFill>
              <a:latin typeface="Arial"/>
              <a:ea typeface="Arial"/>
              <a:cs typeface="Arial"/>
              <a:sym typeface="Arial"/>
            </a:endParaRPr>
          </a:p>
        </p:txBody>
      </p:sp>
      <p:sp>
        <p:nvSpPr>
          <p:cNvPr id="195" name="Google Shape;195;g24df981283d_7_0"/>
          <p:cNvSpPr txBox="1"/>
          <p:nvPr/>
        </p:nvSpPr>
        <p:spPr>
          <a:xfrm>
            <a:off x="8969021" y="4255197"/>
            <a:ext cx="2537100" cy="138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700"/>
              <a:buFont typeface="Arial"/>
              <a:buNone/>
            </a:pPr>
            <a:endParaRPr sz="900" b="0" i="0" u="none" strike="noStrike" cap="none">
              <a:solidFill>
                <a:srgbClr val="000000"/>
              </a:solidFill>
              <a:latin typeface="Arial"/>
              <a:ea typeface="Arial"/>
              <a:cs typeface="Arial"/>
              <a:sym typeface="Arial"/>
            </a:endParaRPr>
          </a:p>
        </p:txBody>
      </p:sp>
      <p:sp>
        <p:nvSpPr>
          <p:cNvPr id="196" name="Google Shape;196;g24df981283d_7_0"/>
          <p:cNvSpPr txBox="1"/>
          <p:nvPr/>
        </p:nvSpPr>
        <p:spPr>
          <a:xfrm>
            <a:off x="5650550" y="1349900"/>
            <a:ext cx="5982900" cy="4618200"/>
          </a:xfrm>
          <a:prstGeom prst="rect">
            <a:avLst/>
          </a:prstGeom>
          <a:noFill/>
          <a:ln>
            <a:noFill/>
          </a:ln>
        </p:spPr>
        <p:txBody>
          <a:bodyPr spcFirstLastPara="1" wrap="square" lIns="0" tIns="0" rIns="0" bIns="0" anchor="t" anchorCtr="0">
            <a:spAutoFit/>
          </a:bodyPr>
          <a:lstStyle/>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30 Best Film Schools in US / Canada (Moviemaker Magazine)</a:t>
            </a:r>
            <a:endParaRPr sz="2000" b="1">
              <a:solidFill>
                <a:srgbClr val="FFFFFF"/>
              </a:solidFill>
              <a:latin typeface="Montserrat"/>
              <a:ea typeface="Montserrat"/>
              <a:cs typeface="Montserrat"/>
              <a:sym typeface="Montserrat"/>
            </a:endParaRPr>
          </a:p>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Coziest College Town (thetravel.com)</a:t>
            </a:r>
            <a:endParaRPr sz="2000" b="1">
              <a:solidFill>
                <a:srgbClr val="FFFFFF"/>
              </a:solidFill>
              <a:latin typeface="Montserrat"/>
              <a:ea typeface="Montserrat"/>
              <a:cs typeface="Montserrat"/>
              <a:sym typeface="Montserrat"/>
            </a:endParaRPr>
          </a:p>
          <a:p>
            <a:pPr marL="457200" lvl="0" indent="-355600" algn="l" rtl="0">
              <a:lnSpc>
                <a:spcPct val="140013"/>
              </a:lnSpc>
              <a:spcBef>
                <a:spcPts val="0"/>
              </a:spcBef>
              <a:spcAft>
                <a:spcPts val="0"/>
              </a:spcAft>
              <a:buClr>
                <a:srgbClr val="FFFFFF"/>
              </a:buClr>
              <a:buSzPts val="2000"/>
              <a:buFont typeface="Montserrat"/>
              <a:buChar char="●"/>
            </a:pPr>
            <a:r>
              <a:rPr lang="en-US" sz="2000" b="1">
                <a:solidFill>
                  <a:schemeClr val="lt1"/>
                </a:solidFill>
                <a:latin typeface="Montserrat"/>
                <a:ea typeface="Montserrat"/>
                <a:cs typeface="Montserrat"/>
                <a:sym typeface="Montserrat"/>
              </a:rPr>
              <a:t>3rd $1 Million state grant for solar arrays</a:t>
            </a:r>
            <a:endParaRPr sz="2000" b="1">
              <a:solidFill>
                <a:srgbClr val="FFFFFF"/>
              </a:solidFill>
              <a:latin typeface="Montserrat"/>
              <a:ea typeface="Montserrat"/>
              <a:cs typeface="Montserrat"/>
              <a:sym typeface="Montserrat"/>
            </a:endParaRPr>
          </a:p>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Doubling Honors College Cohort</a:t>
            </a:r>
            <a:endParaRPr sz="2000" b="1">
              <a:solidFill>
                <a:srgbClr val="FFFFFF"/>
              </a:solidFill>
              <a:latin typeface="Montserrat"/>
              <a:ea typeface="Montserrat"/>
              <a:cs typeface="Montserrat"/>
              <a:sym typeface="Montserrat"/>
            </a:endParaRPr>
          </a:p>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Lithia / Driveway Scholars</a:t>
            </a:r>
            <a:endParaRPr sz="2000" b="1">
              <a:solidFill>
                <a:srgbClr val="FFFFFF"/>
              </a:solidFill>
              <a:latin typeface="Montserrat"/>
              <a:ea typeface="Montserrat"/>
              <a:cs typeface="Montserrat"/>
              <a:sym typeface="Montserrat"/>
            </a:endParaRPr>
          </a:p>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New Majors</a:t>
            </a:r>
            <a:endParaRPr sz="2000" b="1">
              <a:solidFill>
                <a:srgbClr val="FFFFFF"/>
              </a:solidFill>
              <a:latin typeface="Montserrat"/>
              <a:ea typeface="Montserrat"/>
              <a:cs typeface="Montserrat"/>
              <a:sym typeface="Montserrat"/>
            </a:endParaRPr>
          </a:p>
          <a:p>
            <a:pPr marL="914400" marR="0" lvl="1"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Digital Cinema Production Arts BFA</a:t>
            </a:r>
            <a:endParaRPr sz="2000" b="1">
              <a:solidFill>
                <a:srgbClr val="FFFFFF"/>
              </a:solidFill>
              <a:latin typeface="Montserrat"/>
              <a:ea typeface="Montserrat"/>
              <a:cs typeface="Montserrat"/>
              <a:sym typeface="Montserrat"/>
            </a:endParaRPr>
          </a:p>
          <a:p>
            <a:pPr marL="914400" marR="0" lvl="1"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Ecology and Conservation</a:t>
            </a:r>
            <a:endParaRPr sz="2000" b="1">
              <a:solidFill>
                <a:srgbClr val="FFFFFF"/>
              </a:solidFill>
              <a:latin typeface="Montserrat"/>
              <a:ea typeface="Montserrat"/>
              <a:cs typeface="Montserrat"/>
              <a:sym typeface="Montserrat"/>
            </a:endParaRPr>
          </a:p>
          <a:p>
            <a:pPr marL="914400" marR="0" lvl="1"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Biomedical Science</a:t>
            </a:r>
            <a:endParaRPr sz="2000" b="1">
              <a:solidFill>
                <a:srgbClr val="FFFFFF"/>
              </a:solidFill>
              <a:latin typeface="Montserrat"/>
              <a:ea typeface="Montserrat"/>
              <a:cs typeface="Montserrat"/>
              <a:sym typeface="Montserrat"/>
            </a:endParaRPr>
          </a:p>
          <a:p>
            <a:pPr marL="457200" marR="0" lvl="0" indent="-355600" algn="l" rtl="0">
              <a:lnSpc>
                <a:spcPct val="140013"/>
              </a:lnSpc>
              <a:spcBef>
                <a:spcPts val="0"/>
              </a:spcBef>
              <a:spcAft>
                <a:spcPts val="0"/>
              </a:spcAft>
              <a:buClr>
                <a:srgbClr val="FFFFFF"/>
              </a:buClr>
              <a:buSzPts val="2000"/>
              <a:buFont typeface="Montserrat"/>
              <a:buChar char="●"/>
            </a:pPr>
            <a:r>
              <a:rPr lang="en-US" sz="2000" b="1">
                <a:solidFill>
                  <a:srgbClr val="FFFFFF"/>
                </a:solidFill>
                <a:latin typeface="Montserrat"/>
                <a:ea typeface="Montserrat"/>
                <a:cs typeface="Montserrat"/>
                <a:sym typeface="Montserrat"/>
              </a:rPr>
              <a:t>Preview Day - Nov 15 / Feb 7 /  April 11</a:t>
            </a:r>
            <a:endParaRPr sz="2000" b="1">
              <a:solidFill>
                <a:srgbClr val="FFFFFF"/>
              </a:solidFill>
              <a:latin typeface="Montserrat"/>
              <a:ea typeface="Montserrat"/>
              <a:cs typeface="Montserrat"/>
              <a:sym typeface="Montserrat"/>
            </a:endParaRPr>
          </a:p>
        </p:txBody>
      </p:sp>
      <p:sp>
        <p:nvSpPr>
          <p:cNvPr id="197" name="Google Shape;197;g24df981283d_7_0"/>
          <p:cNvSpPr txBox="1"/>
          <p:nvPr/>
        </p:nvSpPr>
        <p:spPr>
          <a:xfrm>
            <a:off x="8969021" y="2126759"/>
            <a:ext cx="2537100" cy="1386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Clr>
                <a:srgbClr val="000000"/>
              </a:buClr>
              <a:buSzPts val="2000"/>
              <a:buFont typeface="Arial"/>
              <a:buNone/>
            </a:pPr>
            <a:endParaRPr sz="900" b="0" i="0" u="none" strike="noStrike" cap="none">
              <a:solidFill>
                <a:srgbClr val="000000"/>
              </a:solidFill>
              <a:latin typeface="Arial"/>
              <a:ea typeface="Arial"/>
              <a:cs typeface="Arial"/>
              <a:sym typeface="Arial"/>
            </a:endParaRPr>
          </a:p>
        </p:txBody>
      </p:sp>
      <p:sp>
        <p:nvSpPr>
          <p:cNvPr id="198" name="Google Shape;198;g24df981283d_7_0"/>
          <p:cNvSpPr txBox="1"/>
          <p:nvPr/>
        </p:nvSpPr>
        <p:spPr>
          <a:xfrm>
            <a:off x="8969021" y="3857263"/>
            <a:ext cx="2537100" cy="1386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Clr>
                <a:srgbClr val="000000"/>
              </a:buClr>
              <a:buSzPts val="2000"/>
              <a:buFont typeface="Arial"/>
              <a:buNone/>
            </a:pPr>
            <a:endParaRPr sz="900" b="0" i="0" u="none" strike="noStrike" cap="none">
              <a:solidFill>
                <a:srgbClr val="000000"/>
              </a:solidFill>
              <a:latin typeface="Arial"/>
              <a:ea typeface="Arial"/>
              <a:cs typeface="Arial"/>
              <a:sym typeface="Arial"/>
            </a:endParaRPr>
          </a:p>
        </p:txBody>
      </p:sp>
      <p:sp>
        <p:nvSpPr>
          <p:cNvPr id="199" name="Google Shape;199;g24df981283d_7_0"/>
          <p:cNvSpPr txBox="1"/>
          <p:nvPr/>
        </p:nvSpPr>
        <p:spPr>
          <a:xfrm>
            <a:off x="6096000" y="4862680"/>
            <a:ext cx="2537100" cy="1386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Clr>
                <a:srgbClr val="000000"/>
              </a:buClr>
              <a:buSzPts val="2000"/>
              <a:buFont typeface="Arial"/>
              <a:buNone/>
            </a:pPr>
            <a:endParaRPr sz="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589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pic>
        <p:nvPicPr>
          <p:cNvPr id="343" name="Google Shape;343;p12" descr="University of Oregon campus"/>
          <p:cNvPicPr preferRelativeResize="0"/>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pic>
        <p:nvPicPr>
          <p:cNvPr id="348" name="Google Shape;348;p13" descr="A green and yellow informational chart"/>
          <p:cNvPicPr preferRelativeResize="0"/>
          <p:nvPr/>
        </p:nvPicPr>
        <p:blipFill rotWithShape="1">
          <a:blip r:embed="rId3">
            <a:alphaModFix/>
          </a:blip>
          <a:srcRect t="9" b="8"/>
          <a:stretch/>
        </p:blipFill>
        <p:spPr>
          <a:xfrm>
            <a:off x="20" y="1282"/>
            <a:ext cx="12191980" cy="68567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0"/>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333" name="Google Shape;333;p10" descr="A black background with red text&#10;&#10;Description automatically generated"/>
          <p:cNvPicPr preferRelativeResize="0"/>
          <p:nvPr/>
        </p:nvPicPr>
        <p:blipFill rotWithShape="1">
          <a:blip r:embed="rId4">
            <a:alphaModFix/>
          </a:blip>
          <a:srcRect/>
          <a:stretch/>
        </p:blipFill>
        <p:spPr>
          <a:xfrm>
            <a:off x="95250" y="-4762"/>
            <a:ext cx="4686300" cy="1247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1" descr="A group of people sitting on grass in front of a building&#10;&#10;Description automatically generated"/>
          <p:cNvPicPr preferRelativeResize="0"/>
          <p:nvPr/>
        </p:nvPicPr>
        <p:blipFill rotWithShape="1">
          <a:blip r:embed="rId3">
            <a:alphaModFix/>
          </a:blip>
          <a:srcRect/>
          <a:stretch/>
        </p:blipFill>
        <p:spPr>
          <a:xfrm>
            <a:off x="0" y="4330"/>
            <a:ext cx="12192000" cy="68493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
          <p:cNvPicPr preferRelativeResize="0"/>
          <p:nvPr/>
        </p:nvPicPr>
        <p:blipFill rotWithShape="1">
          <a:blip r:embed="rId3">
            <a:alphaModFix/>
          </a:blip>
          <a:srcRect/>
          <a:stretch/>
        </p:blipFill>
        <p:spPr>
          <a:xfrm>
            <a:off x="0" y="8984"/>
            <a:ext cx="12192000" cy="6849016"/>
          </a:xfrm>
          <a:prstGeom prst="rect">
            <a:avLst/>
          </a:prstGeom>
          <a:noFill/>
          <a:ln>
            <a:noFill/>
          </a:ln>
        </p:spPr>
      </p:pic>
      <p:sp>
        <p:nvSpPr>
          <p:cNvPr id="219" name="Google Shape;219;p2"/>
          <p:cNvSpPr/>
          <p:nvPr/>
        </p:nvSpPr>
        <p:spPr>
          <a:xfrm>
            <a:off x="6816911" y="-9942"/>
            <a:ext cx="5413791" cy="692665"/>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0" name="Google Shape;220;p2"/>
          <p:cNvSpPr/>
          <p:nvPr/>
        </p:nvSpPr>
        <p:spPr>
          <a:xfrm>
            <a:off x="3366626" y="5644026"/>
            <a:ext cx="3613730" cy="1165704"/>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1" name="Google Shape;221;p2"/>
          <p:cNvSpPr/>
          <p:nvPr/>
        </p:nvSpPr>
        <p:spPr>
          <a:xfrm>
            <a:off x="3485769" y="5735637"/>
            <a:ext cx="4939283" cy="1165704"/>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2" name="Google Shape;222;p2"/>
          <p:cNvSpPr txBox="1"/>
          <p:nvPr/>
        </p:nvSpPr>
        <p:spPr>
          <a:xfrm>
            <a:off x="3456677" y="5838827"/>
            <a:ext cx="5330993"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chemeClr val="lt1"/>
                </a:solidFill>
                <a:latin typeface="Arial"/>
                <a:ea typeface="Arial"/>
                <a:cs typeface="Arial"/>
                <a:sym typeface="Arial"/>
              </a:rPr>
              <a:t>ON-CAMPUS ENROLLMENT </a:t>
            </a:r>
            <a:r>
              <a:rPr lang="en-US" sz="1800" b="0" i="0" u="none" strike="noStrike" cap="none">
                <a:solidFill>
                  <a:srgbClr val="C28E23"/>
                </a:solidFill>
                <a:latin typeface="Arial"/>
                <a:ea typeface="Arial"/>
                <a:cs typeface="Arial"/>
                <a:sym typeface="Arial"/>
              </a:rPr>
              <a:t>~1,500 </a:t>
            </a:r>
            <a:endParaRPr sz="1400" b="0" i="0" u="none" strike="noStrike" cap="none">
              <a:solidFill>
                <a:srgbClr val="C28E23"/>
              </a:solidFill>
              <a:latin typeface="Arial"/>
              <a:ea typeface="Arial"/>
              <a:cs typeface="Arial"/>
              <a:sym typeface="Arial"/>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AVERAGE CLASS </a:t>
            </a:r>
            <a:r>
              <a:rPr lang="en-US" sz="1800" b="0" i="0" u="none" strike="noStrike" cap="none">
                <a:solidFill>
                  <a:srgbClr val="C28E23"/>
                </a:solidFill>
                <a:latin typeface="Arial"/>
                <a:ea typeface="Arial"/>
                <a:cs typeface="Arial"/>
                <a:sym typeface="Arial"/>
              </a:rPr>
              <a:t>&lt;17</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chemeClr val="lt1"/>
                </a:solidFill>
                <a:latin typeface="Arial"/>
                <a:ea typeface="Arial"/>
                <a:cs typeface="Arial"/>
                <a:sym typeface="Arial"/>
              </a:rPr>
              <a:t>STUDENT TO FACULTY RATIO </a:t>
            </a:r>
            <a:r>
              <a:rPr lang="en-US" sz="1800" b="0" i="0" u="none" strike="noStrike" cap="none">
                <a:solidFill>
                  <a:srgbClr val="C28E23"/>
                </a:solidFill>
                <a:latin typeface="Arial"/>
                <a:ea typeface="Arial"/>
                <a:cs typeface="Arial"/>
                <a:sym typeface="Arial"/>
              </a:rPr>
              <a:t>13:1</a:t>
            </a:r>
            <a:r>
              <a:rPr lang="en-US" sz="18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23" name="Google Shape;223;p2"/>
          <p:cNvPicPr preferRelativeResize="0"/>
          <p:nvPr/>
        </p:nvPicPr>
        <p:blipFill rotWithShape="1">
          <a:blip r:embed="rId4">
            <a:alphaModFix/>
          </a:blip>
          <a:srcRect/>
          <a:stretch/>
        </p:blipFill>
        <p:spPr>
          <a:xfrm>
            <a:off x="-56175" y="8984"/>
            <a:ext cx="3272698" cy="6888302"/>
          </a:xfrm>
          <a:prstGeom prst="rect">
            <a:avLst/>
          </a:prstGeom>
          <a:noFill/>
          <a:ln>
            <a:noFill/>
          </a:ln>
        </p:spPr>
      </p:pic>
      <p:sp>
        <p:nvSpPr>
          <p:cNvPr id="224" name="Google Shape;224;p2"/>
          <p:cNvSpPr txBox="1"/>
          <p:nvPr/>
        </p:nvSpPr>
        <p:spPr>
          <a:xfrm>
            <a:off x="-25473" y="95534"/>
            <a:ext cx="421419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OREGON’S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RURAL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68400"/>
              </a:buClr>
              <a:buSzPts val="3600"/>
              <a:buFont typeface="Arial"/>
              <a:buNone/>
            </a:pPr>
            <a:r>
              <a:rPr lang="en-US" sz="3600" b="0" i="0" u="none" strike="noStrike" cap="none">
                <a:solidFill>
                  <a:srgbClr val="B68400"/>
                </a:solidFill>
                <a:latin typeface="Arial"/>
                <a:ea typeface="Arial"/>
                <a:cs typeface="Arial"/>
                <a:sym typeface="Arial"/>
              </a:rPr>
              <a:t>UNIVERSITY</a:t>
            </a:r>
            <a:r>
              <a:rPr lang="en-US" sz="36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25" name="Google Shape;225;p2"/>
          <p:cNvPicPr preferRelativeResize="0"/>
          <p:nvPr/>
        </p:nvPicPr>
        <p:blipFill rotWithShape="1">
          <a:blip r:embed="rId5">
            <a:alphaModFix/>
          </a:blip>
          <a:srcRect/>
          <a:stretch/>
        </p:blipFill>
        <p:spPr>
          <a:xfrm>
            <a:off x="696686" y="1906166"/>
            <a:ext cx="1599186" cy="1028808"/>
          </a:xfrm>
          <a:prstGeom prst="rect">
            <a:avLst/>
          </a:prstGeom>
          <a:noFill/>
          <a:ln>
            <a:noFill/>
          </a:ln>
        </p:spPr>
      </p:pic>
      <p:sp>
        <p:nvSpPr>
          <p:cNvPr id="226" name="Google Shape;226;p2"/>
          <p:cNvSpPr/>
          <p:nvPr/>
        </p:nvSpPr>
        <p:spPr>
          <a:xfrm>
            <a:off x="-42766" y="3040368"/>
            <a:ext cx="3230907" cy="3509901"/>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27" name="Google Shape;227;p2"/>
          <p:cNvCxnSpPr/>
          <p:nvPr/>
        </p:nvCxnSpPr>
        <p:spPr>
          <a:xfrm>
            <a:off x="3195045" y="8984"/>
            <a:ext cx="13409" cy="6975423"/>
          </a:xfrm>
          <a:prstGeom prst="straightConnector1">
            <a:avLst/>
          </a:prstGeom>
          <a:noFill/>
          <a:ln w="76200" cap="flat" cmpd="sng">
            <a:solidFill>
              <a:schemeClr val="lt1"/>
            </a:solidFill>
            <a:prstDash val="solid"/>
            <a:miter lim="800000"/>
            <a:headEnd type="none" w="sm" len="sm"/>
            <a:tailEnd type="none" w="sm" len="sm"/>
          </a:ln>
        </p:spPr>
      </p:cxnSp>
      <p:sp>
        <p:nvSpPr>
          <p:cNvPr id="228" name="Google Shape;228;p2"/>
          <p:cNvSpPr txBox="1"/>
          <p:nvPr/>
        </p:nvSpPr>
        <p:spPr>
          <a:xfrm>
            <a:off x="0" y="3114363"/>
            <a:ext cx="3627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NEW PROGRAMS</a:t>
            </a:r>
            <a:endParaRPr sz="2000" b="0" i="0" u="none" strike="noStrike" cap="none">
              <a:solidFill>
                <a:srgbClr val="FFFFFF"/>
              </a:solidFill>
              <a:latin typeface="Arial"/>
              <a:ea typeface="Arial"/>
              <a:cs typeface="Arial"/>
              <a:sym typeface="Arial"/>
            </a:endParaRPr>
          </a:p>
        </p:txBody>
      </p:sp>
      <p:sp>
        <p:nvSpPr>
          <p:cNvPr id="229" name="Google Shape;229;p2"/>
          <p:cNvSpPr txBox="1"/>
          <p:nvPr/>
        </p:nvSpPr>
        <p:spPr>
          <a:xfrm>
            <a:off x="-101425" y="3421100"/>
            <a:ext cx="3272700" cy="30007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-Agriculture Entrepreneurship</a:t>
            </a:r>
            <a:endParaRPr sz="1800" b="0" i="0" u="none" strike="noStrike" cap="none" dirty="0">
              <a:solidFill>
                <a:srgbClr val="002856"/>
              </a:solidFill>
              <a:latin typeface="Arial"/>
              <a:ea typeface="Arial"/>
              <a:cs typeface="Arial"/>
              <a:sym typeface="Arial"/>
            </a:endParaRPr>
          </a:p>
          <a:p>
            <a:pPr marL="0" marR="0" lvl="0" indent="0" algn="l" rtl="0">
              <a:lnSpc>
                <a:spcPct val="15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-Cyber Security </a:t>
            </a:r>
            <a:r>
              <a:rPr lang="en-US" sz="1200" b="0" i="0" u="none" strike="noStrike" cap="none" dirty="0">
                <a:solidFill>
                  <a:srgbClr val="002856"/>
                </a:solidFill>
                <a:latin typeface="Arial"/>
                <a:ea typeface="Arial"/>
                <a:cs typeface="Arial"/>
                <a:sym typeface="Arial"/>
              </a:rPr>
              <a:t>(</a:t>
            </a:r>
            <a:r>
              <a:rPr lang="en-US" sz="1200" b="0" i="0" u="none" strike="noStrike" cap="none" dirty="0" err="1">
                <a:solidFill>
                  <a:srgbClr val="002856"/>
                </a:solidFill>
                <a:latin typeface="Arial"/>
                <a:ea typeface="Arial"/>
                <a:cs typeface="Arial"/>
                <a:sym typeface="Arial"/>
              </a:rPr>
              <a:t>FBI+Int’l</a:t>
            </a:r>
            <a:r>
              <a:rPr lang="en-US" sz="1200" b="0" i="0" u="none" strike="noStrike" cap="none" dirty="0">
                <a:solidFill>
                  <a:srgbClr val="002856"/>
                </a:solidFill>
                <a:latin typeface="Arial"/>
                <a:ea typeface="Arial"/>
                <a:cs typeface="Arial"/>
                <a:sym typeface="Arial"/>
              </a:rPr>
              <a:t> NSA Cert.)</a:t>
            </a:r>
            <a:endParaRPr sz="1200" b="0" i="0" u="none" strike="noStrike" cap="none" dirty="0">
              <a:solidFill>
                <a:srgbClr val="002856"/>
              </a:solidFill>
              <a:latin typeface="Arial"/>
              <a:ea typeface="Arial"/>
              <a:cs typeface="Arial"/>
              <a:sym typeface="Arial"/>
            </a:endParaRPr>
          </a:p>
          <a:p>
            <a:pPr marL="0" marR="0" lvl="0" indent="0" algn="l" rtl="0">
              <a:lnSpc>
                <a:spcPct val="15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-Data Analytics</a:t>
            </a:r>
            <a:endParaRPr sz="1800" b="0" i="0" u="none" strike="noStrike" cap="none" dirty="0">
              <a:solidFill>
                <a:srgbClr val="002856"/>
              </a:solidFill>
              <a:latin typeface="Arial"/>
              <a:ea typeface="Arial"/>
              <a:cs typeface="Arial"/>
              <a:sym typeface="Arial"/>
            </a:endParaRPr>
          </a:p>
          <a:p>
            <a:pPr marL="0" marR="0" lvl="0" indent="0" algn="l" rtl="0">
              <a:lnSpc>
                <a:spcPct val="15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-Special Education Licensure </a:t>
            </a:r>
            <a:endParaRPr sz="1800" b="0" i="0" u="none" strike="noStrike" cap="none" dirty="0">
              <a:solidFill>
                <a:srgbClr val="000000"/>
              </a:solidFill>
              <a:latin typeface="Arial"/>
              <a:ea typeface="Arial"/>
              <a:cs typeface="Arial"/>
              <a:sym typeface="Arial"/>
            </a:endParaRPr>
          </a:p>
          <a:p>
            <a:pPr>
              <a:buClr>
                <a:srgbClr val="002856"/>
              </a:buClr>
              <a:buSzPts val="2400"/>
            </a:pPr>
            <a:r>
              <a:rPr lang="en-US" sz="1800" b="0" i="0" u="none" strike="noStrike" cap="none" dirty="0">
                <a:solidFill>
                  <a:srgbClr val="002856"/>
                </a:solidFill>
                <a:latin typeface="Arial"/>
                <a:ea typeface="Arial"/>
                <a:cs typeface="Arial"/>
                <a:sym typeface="Arial"/>
              </a:rPr>
              <a:t>-</a:t>
            </a:r>
            <a:r>
              <a:rPr lang="en-US" sz="1800" dirty="0">
                <a:solidFill>
                  <a:srgbClr val="002856"/>
                </a:solidFill>
              </a:rPr>
              <a:t>Trauma in Educational Communities</a:t>
            </a:r>
            <a:endParaRPr lang="en-US" sz="1800" b="0" i="0" u="none" strike="noStrike" cap="none" dirty="0">
              <a:solidFill>
                <a:srgbClr val="002856"/>
              </a:solidFill>
              <a:latin typeface="Arial"/>
              <a:ea typeface="Arial"/>
              <a:cs typeface="Arial"/>
            </a:endParaRPr>
          </a:p>
          <a:p>
            <a:pPr marL="0" marR="0" lvl="0" indent="0" algn="l" rtl="0">
              <a:lnSpc>
                <a:spcPct val="15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-Public Relations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30" name="Google Shape;230;p2"/>
          <p:cNvSpPr/>
          <p:nvPr/>
        </p:nvSpPr>
        <p:spPr>
          <a:xfrm>
            <a:off x="8787820" y="5110626"/>
            <a:ext cx="2442155" cy="1452640"/>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3" name="Google Shape;233;p2"/>
          <p:cNvSpPr txBox="1"/>
          <p:nvPr/>
        </p:nvSpPr>
        <p:spPr>
          <a:xfrm>
            <a:off x="8694256" y="5977942"/>
            <a:ext cx="2879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9000"/>
              </a:buClr>
              <a:buSzPts val="2400"/>
              <a:buFont typeface="Arial"/>
              <a:buNone/>
            </a:pPr>
            <a:r>
              <a:rPr lang="en-US" sz="1800" b="0" i="0" u="none" strike="noStrike" cap="none">
                <a:solidFill>
                  <a:srgbClr val="BF9000"/>
                </a:solidFill>
                <a:latin typeface="Arial"/>
                <a:ea typeface="Arial"/>
                <a:cs typeface="Arial"/>
                <a:sym typeface="Arial"/>
              </a:rPr>
              <a:t>+ LACROSSE (W)</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400"/>
              <a:buFont typeface="Arial"/>
              <a:buNone/>
            </a:pPr>
            <a:r>
              <a:rPr lang="en-US" sz="1800" b="0" i="0" u="none" strike="noStrike" cap="none">
                <a:solidFill>
                  <a:srgbClr val="BF9000"/>
                </a:solidFill>
                <a:latin typeface="Arial"/>
                <a:ea typeface="Arial"/>
                <a:cs typeface="Arial"/>
                <a:sym typeface="Arial"/>
              </a:rPr>
              <a:t>+ BASEBALL</a:t>
            </a:r>
            <a:endParaRPr sz="1800" b="0" i="0" u="none" strike="noStrike" cap="none">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400"/>
              <a:buFont typeface="Arial"/>
              <a:buNone/>
            </a:pPr>
            <a:r>
              <a:rPr lang="en-US" sz="1800" b="1" i="0" u="none" strike="noStrike" cap="none">
                <a:solidFill>
                  <a:srgbClr val="BF9000"/>
                </a:solidFill>
                <a:latin typeface="Arial"/>
                <a:ea typeface="Arial"/>
                <a:cs typeface="Arial"/>
                <a:sym typeface="Arial"/>
              </a:rPr>
              <a:t>*W. Volleyball #1!*</a:t>
            </a:r>
            <a:endParaRPr sz="1800" b="1" i="0" u="none" strike="noStrike" cap="none">
              <a:solidFill>
                <a:srgbClr val="BF9000"/>
              </a:solidFill>
              <a:latin typeface="Arial"/>
              <a:ea typeface="Arial"/>
              <a:cs typeface="Arial"/>
              <a:sym typeface="Arial"/>
            </a:endParaRPr>
          </a:p>
        </p:txBody>
      </p:sp>
      <p:sp>
        <p:nvSpPr>
          <p:cNvPr id="235" name="Google Shape;235;p2"/>
          <p:cNvSpPr/>
          <p:nvPr/>
        </p:nvSpPr>
        <p:spPr>
          <a:xfrm>
            <a:off x="6891130" y="39808"/>
            <a:ext cx="5300870" cy="548619"/>
          </a:xfrm>
          <a:prstGeom prst="rect">
            <a:avLst/>
          </a:prstGeom>
          <a:solidFill>
            <a:srgbClr val="00285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PUBLIC UNIVERSITY WITH A PRIVATE FEEL</a:t>
            </a:r>
            <a:endParaRPr sz="1800" b="0" i="0" u="none" strike="noStrike" cap="none">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02E1C0E-88E7-A487-EA2A-E360BB4EC879}"/>
              </a:ext>
            </a:extLst>
          </p:cNvPr>
          <p:cNvPicPr>
            <a:picLocks noChangeAspect="1"/>
          </p:cNvPicPr>
          <p:nvPr/>
        </p:nvPicPr>
        <p:blipFill>
          <a:blip r:embed="rId6"/>
          <a:stretch>
            <a:fillRect/>
          </a:stretch>
        </p:blipFill>
        <p:spPr>
          <a:xfrm>
            <a:off x="9424988" y="5243513"/>
            <a:ext cx="2371725" cy="1609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
          <p:cNvPicPr preferRelativeResize="0"/>
          <p:nvPr/>
        </p:nvPicPr>
        <p:blipFill rotWithShape="1">
          <a:blip r:embed="rId3">
            <a:alphaModFix/>
          </a:blip>
          <a:srcRect/>
          <a:stretch/>
        </p:blipFill>
        <p:spPr>
          <a:xfrm>
            <a:off x="0" y="-1033787"/>
            <a:ext cx="12192000" cy="8125968"/>
          </a:xfrm>
          <a:prstGeom prst="rect">
            <a:avLst/>
          </a:prstGeom>
          <a:noFill/>
          <a:ln>
            <a:noFill/>
          </a:ln>
        </p:spPr>
      </p:pic>
      <p:sp>
        <p:nvSpPr>
          <p:cNvPr id="241" name="Google Shape;241;p3"/>
          <p:cNvSpPr/>
          <p:nvPr/>
        </p:nvSpPr>
        <p:spPr>
          <a:xfrm>
            <a:off x="599136" y="215654"/>
            <a:ext cx="1781175" cy="1747113"/>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2" name="Google Shape;242;p3"/>
          <p:cNvSpPr/>
          <p:nvPr/>
        </p:nvSpPr>
        <p:spPr>
          <a:xfrm>
            <a:off x="88683" y="4361026"/>
            <a:ext cx="1767558" cy="1795467"/>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3" name="Google Shape;243;p3"/>
          <p:cNvSpPr/>
          <p:nvPr/>
        </p:nvSpPr>
        <p:spPr>
          <a:xfrm>
            <a:off x="9060685" y="4440502"/>
            <a:ext cx="1767558" cy="1795467"/>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4" name="Google Shape;244;p3"/>
          <p:cNvSpPr/>
          <p:nvPr/>
        </p:nvSpPr>
        <p:spPr>
          <a:xfrm>
            <a:off x="5144976" y="4361026"/>
            <a:ext cx="1767558" cy="1795467"/>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3"/>
          <p:cNvSpPr/>
          <p:nvPr/>
        </p:nvSpPr>
        <p:spPr>
          <a:xfrm>
            <a:off x="5277834" y="4520662"/>
            <a:ext cx="3521591" cy="1946067"/>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6" name="Google Shape;246;p3"/>
          <p:cNvSpPr/>
          <p:nvPr/>
        </p:nvSpPr>
        <p:spPr>
          <a:xfrm>
            <a:off x="208570" y="4506194"/>
            <a:ext cx="4618889" cy="2121156"/>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7" name="Google Shape;247;p3"/>
          <p:cNvSpPr/>
          <p:nvPr/>
        </p:nvSpPr>
        <p:spPr>
          <a:xfrm>
            <a:off x="9195196" y="4583119"/>
            <a:ext cx="2337140" cy="2274881"/>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8" name="Google Shape;248;p3"/>
          <p:cNvSpPr/>
          <p:nvPr/>
        </p:nvSpPr>
        <p:spPr>
          <a:xfrm>
            <a:off x="831391" y="406311"/>
            <a:ext cx="2148056" cy="1853312"/>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9" name="Google Shape;249;p3"/>
          <p:cNvSpPr/>
          <p:nvPr/>
        </p:nvSpPr>
        <p:spPr>
          <a:xfrm>
            <a:off x="8484371" y="227134"/>
            <a:ext cx="1781175" cy="1747113"/>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3"/>
          <p:cNvSpPr/>
          <p:nvPr/>
        </p:nvSpPr>
        <p:spPr>
          <a:xfrm>
            <a:off x="8678235" y="406309"/>
            <a:ext cx="2401040" cy="1853841"/>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1" name="Google Shape;251;p3"/>
          <p:cNvSpPr txBox="1"/>
          <p:nvPr/>
        </p:nvSpPr>
        <p:spPr>
          <a:xfrm>
            <a:off x="774241" y="710569"/>
            <a:ext cx="2431125"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856"/>
              </a:buClr>
              <a:buSzPts val="1800"/>
              <a:buFont typeface="Arial"/>
              <a:buNone/>
            </a:pPr>
            <a:r>
              <a:rPr lang="en-US" sz="1700" b="0" i="0" u="none" strike="noStrike" cap="none" dirty="0">
                <a:solidFill>
                  <a:srgbClr val="002856"/>
                </a:solidFill>
                <a:latin typeface="Arial"/>
                <a:ea typeface="Arial"/>
                <a:cs typeface="Arial"/>
                <a:sym typeface="Arial"/>
              </a:rPr>
              <a:t>-eou.edu/apply</a:t>
            </a:r>
            <a:endParaRPr sz="1700" b="0" i="0" u="none" strike="noStrike" cap="none" dirty="0">
              <a:solidFill>
                <a:srgbClr val="002856"/>
              </a:solidFill>
              <a:latin typeface="Arial"/>
              <a:ea typeface="Arial"/>
              <a:cs typeface="Arial"/>
              <a:sym typeface="Arial"/>
            </a:endParaRPr>
          </a:p>
          <a:p>
            <a:pPr marL="0" marR="0" lvl="0" indent="0" algn="l" rtl="0">
              <a:lnSpc>
                <a:spcPct val="100000"/>
              </a:lnSpc>
              <a:spcBef>
                <a:spcPts val="0"/>
              </a:spcBef>
              <a:spcAft>
                <a:spcPts val="0"/>
              </a:spcAft>
              <a:buClr>
                <a:srgbClr val="002856"/>
              </a:buClr>
              <a:buSzPts val="1800"/>
              <a:buFont typeface="Arial"/>
              <a:buNone/>
            </a:pPr>
            <a:r>
              <a:rPr lang="en-US" sz="1700" b="0" i="0" u="none" strike="noStrike" cap="none" dirty="0">
                <a:solidFill>
                  <a:srgbClr val="002856"/>
                </a:solidFill>
                <a:latin typeface="Arial"/>
                <a:ea typeface="Arial"/>
                <a:cs typeface="Arial"/>
                <a:sym typeface="Arial"/>
              </a:rPr>
              <a:t>-Common App</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2856"/>
              </a:buClr>
              <a:buSzPts val="1800"/>
              <a:buFont typeface="Arial"/>
              <a:buNone/>
            </a:pPr>
            <a:r>
              <a:rPr lang="en-US" sz="1700" b="0" i="0" u="none" strike="noStrike" cap="none" dirty="0">
                <a:solidFill>
                  <a:srgbClr val="002856"/>
                </a:solidFill>
                <a:latin typeface="Arial"/>
                <a:ea typeface="Arial"/>
                <a:cs typeface="Arial"/>
                <a:sym typeface="Arial"/>
              </a:rPr>
              <a:t>-Unofficial Transcripts</a:t>
            </a:r>
            <a:endParaRPr sz="1700" b="0" i="0" u="none" strike="noStrike" cap="none" dirty="0">
              <a:solidFill>
                <a:srgbClr val="002856"/>
              </a:solidFill>
              <a:latin typeface="Arial"/>
              <a:ea typeface="Arial"/>
              <a:cs typeface="Arial"/>
              <a:sym typeface="Arial"/>
            </a:endParaRPr>
          </a:p>
          <a:p>
            <a:pPr>
              <a:buClr>
                <a:srgbClr val="002856"/>
              </a:buClr>
              <a:buSzPts val="1800"/>
            </a:pPr>
            <a:r>
              <a:rPr lang="en-US" sz="1700" b="0" i="0" u="none" strike="noStrike" cap="none" dirty="0">
                <a:solidFill>
                  <a:srgbClr val="002856"/>
                </a:solidFill>
                <a:latin typeface="Arial"/>
                <a:ea typeface="Arial"/>
                <a:cs typeface="Arial"/>
                <a:sym typeface="Arial"/>
              </a:rPr>
              <a:t>-$50 Fee</a:t>
            </a:r>
            <a:r>
              <a:rPr lang="en-US" sz="1700" dirty="0">
                <a:solidFill>
                  <a:srgbClr val="002856"/>
                </a:solidFill>
              </a:rPr>
              <a:t> (Deferrable)</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2856"/>
              </a:buClr>
              <a:buSzPts val="1600"/>
              <a:buFont typeface="Arial"/>
              <a:buNone/>
            </a:pPr>
            <a:r>
              <a:rPr lang="en-US" sz="1500" b="0" i="0" u="none" strike="noStrike" cap="none" dirty="0">
                <a:solidFill>
                  <a:srgbClr val="002856"/>
                </a:solidFill>
                <a:latin typeface="Arial"/>
                <a:ea typeface="Arial"/>
                <a:cs typeface="Arial"/>
                <a:sym typeface="Arial"/>
              </a:rPr>
              <a:t>-</a:t>
            </a:r>
            <a:r>
              <a:rPr lang="en-US" sz="1500" b="0" i="0" u="none" strike="noStrike" cap="none" dirty="0">
                <a:solidFill>
                  <a:schemeClr val="bg2"/>
                </a:solidFill>
                <a:latin typeface="Arial"/>
                <a:ea typeface="Arial"/>
                <a:cs typeface="Arial"/>
                <a:sym typeface="Arial"/>
              </a:rPr>
              <a:t>No </a:t>
            </a:r>
            <a:r>
              <a:rPr lang="en-US" sz="1500" b="0" i="0" u="none" strike="noStrike" cap="none" dirty="0">
                <a:solidFill>
                  <a:srgbClr val="002856"/>
                </a:solidFill>
                <a:latin typeface="Arial"/>
                <a:ea typeface="Arial"/>
                <a:cs typeface="Arial"/>
                <a:sym typeface="Arial"/>
              </a:rPr>
              <a:t>ACT/SAT</a:t>
            </a:r>
          </a:p>
          <a:p>
            <a:pPr>
              <a:buSzPts val="1600"/>
            </a:pPr>
            <a:r>
              <a:rPr lang="en-US" sz="1500" dirty="0">
                <a:solidFill>
                  <a:srgbClr val="002856"/>
                </a:solidFill>
                <a:ea typeface="Calibri"/>
              </a:rPr>
              <a:t>-No Essay</a:t>
            </a:r>
          </a:p>
        </p:txBody>
      </p:sp>
      <p:sp>
        <p:nvSpPr>
          <p:cNvPr id="252" name="Google Shape;252;p3"/>
          <p:cNvSpPr txBox="1"/>
          <p:nvPr/>
        </p:nvSpPr>
        <p:spPr>
          <a:xfrm>
            <a:off x="981902" y="308136"/>
            <a:ext cx="1542111"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APPLY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3" name="Google Shape;253;p3"/>
          <p:cNvSpPr txBox="1"/>
          <p:nvPr/>
        </p:nvSpPr>
        <p:spPr>
          <a:xfrm>
            <a:off x="8681498" y="861469"/>
            <a:ext cx="252232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856"/>
              </a:buClr>
              <a:buSzPts val="2400"/>
              <a:buFont typeface="Arial"/>
              <a:buNone/>
            </a:pPr>
            <a:r>
              <a:rPr lang="en-US" sz="1800" b="0" i="0" u="none" strike="noStrike" cap="none" dirty="0">
                <a:solidFill>
                  <a:srgbClr val="002856"/>
                </a:solidFill>
                <a:latin typeface="Arial"/>
                <a:ea typeface="Arial"/>
                <a:cs typeface="Arial"/>
                <a:sym typeface="Arial"/>
              </a:rPr>
              <a:t>-Tuition and fees </a:t>
            </a:r>
            <a:r>
              <a:rPr lang="en-US" sz="1800" b="0" i="0" u="none" strike="noStrike" cap="none" dirty="0">
                <a:solidFill>
                  <a:schemeClr val="lt1"/>
                </a:solidFill>
                <a:latin typeface="Arial"/>
                <a:ea typeface="Arial"/>
                <a:cs typeface="Arial"/>
                <a:sym typeface="Arial"/>
              </a:rPr>
              <a:t>$</a:t>
            </a:r>
            <a:r>
              <a:rPr lang="en-US" sz="1800" dirty="0">
                <a:solidFill>
                  <a:schemeClr val="lt1"/>
                </a:solidFill>
              </a:rPr>
              <a:t>11,000</a:t>
            </a:r>
            <a:r>
              <a:rPr lang="en-US" sz="1800" b="0" i="0" u="none" strike="noStrike" cap="none" dirty="0">
                <a:solidFill>
                  <a:srgbClr val="002856"/>
                </a:solidFill>
                <a:latin typeface="Arial"/>
                <a:ea typeface="Arial"/>
                <a:cs typeface="Arial"/>
                <a:sym typeface="Arial"/>
              </a:rPr>
              <a:t> </a:t>
            </a:r>
            <a:endParaRPr sz="1800" b="0" i="0" u="none" strike="noStrike" cap="none" dirty="0">
              <a:solidFill>
                <a:srgbClr val="002856"/>
              </a:solidFill>
              <a:latin typeface="Arial"/>
              <a:ea typeface="Arial"/>
              <a:cs typeface="Arial"/>
              <a:sym typeface="Arial"/>
            </a:endParaRPr>
          </a:p>
          <a:p>
            <a:pPr>
              <a:buClr>
                <a:srgbClr val="002856"/>
              </a:buClr>
              <a:buSzPts val="1800"/>
            </a:pPr>
            <a:r>
              <a:rPr lang="en-US" sz="1800" b="0" i="0" u="none" strike="noStrike" cap="none" dirty="0">
                <a:solidFill>
                  <a:srgbClr val="002856"/>
                </a:solidFill>
                <a:latin typeface="Arial"/>
                <a:ea typeface="Arial"/>
                <a:cs typeface="Arial"/>
                <a:sym typeface="Arial"/>
              </a:rPr>
              <a:t>-WUE </a:t>
            </a:r>
            <a:endParaRPr lang="en-US" sz="1800" dirty="0">
              <a:latin typeface="Calibri"/>
              <a:cs typeface="Calibri"/>
            </a:endParaRPr>
          </a:p>
          <a:p>
            <a:pPr marL="0" marR="0" lvl="0" indent="0" algn="l">
              <a:lnSpc>
                <a:spcPct val="100000"/>
              </a:lnSpc>
              <a:spcBef>
                <a:spcPts val="0"/>
              </a:spcBef>
              <a:spcAft>
                <a:spcPts val="0"/>
              </a:spcAft>
              <a:buSzPts val="1800"/>
              <a:buFont typeface="Arial"/>
              <a:buNone/>
            </a:pPr>
            <a:r>
              <a:rPr lang="en-US" sz="1800" dirty="0">
                <a:solidFill>
                  <a:srgbClr val="002856"/>
                </a:solidFill>
              </a:rPr>
              <a:t>-</a:t>
            </a:r>
            <a:r>
              <a:rPr lang="en-US" sz="1800" b="0" i="0" u="none" strike="noStrike" cap="none" dirty="0">
                <a:solidFill>
                  <a:srgbClr val="002856"/>
                </a:solidFill>
                <a:latin typeface="Arial"/>
                <a:ea typeface="Arial"/>
                <a:cs typeface="Arial"/>
                <a:sym typeface="Arial"/>
              </a:rPr>
              <a:t>WA &amp; ID pay OR rate</a:t>
            </a:r>
            <a:endParaRPr sz="1800" b="0" i="0" u="none" strike="noStrike" cap="none" dirty="0">
              <a:solidFill>
                <a:srgbClr val="000000"/>
              </a:solidFill>
              <a:latin typeface="Calibri"/>
              <a:ea typeface="Calibri"/>
              <a:cs typeface="Calibri"/>
            </a:endParaRPr>
          </a:p>
        </p:txBody>
      </p:sp>
      <p:sp>
        <p:nvSpPr>
          <p:cNvPr id="254" name="Google Shape;254;p3"/>
          <p:cNvSpPr txBox="1"/>
          <p:nvPr/>
        </p:nvSpPr>
        <p:spPr>
          <a:xfrm>
            <a:off x="8681498" y="406311"/>
            <a:ext cx="2528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Annual Cost</a:t>
            </a:r>
            <a:endParaRPr sz="2400" b="0" i="0" u="none" strike="noStrike" cap="none">
              <a:solidFill>
                <a:srgbClr val="000000"/>
              </a:solidFill>
              <a:latin typeface="Calibri"/>
              <a:ea typeface="Calibri"/>
              <a:cs typeface="Calibri"/>
              <a:sym typeface="Calibri"/>
            </a:endParaRPr>
          </a:p>
        </p:txBody>
      </p:sp>
      <p:sp>
        <p:nvSpPr>
          <p:cNvPr id="255" name="Google Shape;255;p3"/>
          <p:cNvSpPr txBox="1"/>
          <p:nvPr/>
        </p:nvSpPr>
        <p:spPr>
          <a:xfrm>
            <a:off x="211989" y="4486467"/>
            <a:ext cx="462594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CAMPUS UPDATES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6" name="Google Shape;256;p3"/>
          <p:cNvSpPr txBox="1"/>
          <p:nvPr/>
        </p:nvSpPr>
        <p:spPr>
          <a:xfrm>
            <a:off x="5298936" y="4534180"/>
            <a:ext cx="290194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DEADLINES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7" name="Google Shape;257;p3"/>
          <p:cNvSpPr txBox="1"/>
          <p:nvPr/>
        </p:nvSpPr>
        <p:spPr>
          <a:xfrm>
            <a:off x="9228652" y="4520662"/>
            <a:ext cx="225980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VISIT</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8" name="Google Shape;258;p3"/>
          <p:cNvSpPr txBox="1"/>
          <p:nvPr/>
        </p:nvSpPr>
        <p:spPr>
          <a:xfrm>
            <a:off x="211550" y="4907700"/>
            <a:ext cx="4787250" cy="1569620"/>
          </a:xfrm>
          <a:prstGeom prst="rect">
            <a:avLst/>
          </a:prstGeom>
          <a:noFill/>
          <a:ln>
            <a:noFill/>
          </a:ln>
        </p:spPr>
        <p:txBody>
          <a:bodyPr spcFirstLastPara="1" wrap="square" lIns="91425" tIns="45700" rIns="91425" bIns="45700" anchor="t" anchorCtr="0">
            <a:spAutoFit/>
          </a:bodyPr>
          <a:lstStyle/>
          <a:p>
            <a:pPr>
              <a:buClr>
                <a:srgbClr val="BF9000"/>
              </a:buClr>
              <a:buSzPts val="2000"/>
            </a:pPr>
            <a:r>
              <a:rPr lang="en-US" sz="1600" b="0" i="0" u="none" strike="noStrike" cap="none" dirty="0">
                <a:solidFill>
                  <a:srgbClr val="BF9000"/>
                </a:solidFill>
                <a:latin typeface="Arial"/>
                <a:ea typeface="Arial"/>
                <a:cs typeface="Arial"/>
                <a:sym typeface="Arial"/>
              </a:rPr>
              <a:t>-</a:t>
            </a:r>
            <a:r>
              <a:rPr lang="en-US" sz="1600" dirty="0">
                <a:solidFill>
                  <a:srgbClr val="BF9000"/>
                </a:solidFill>
              </a:rPr>
              <a:t>Leadership Changes</a:t>
            </a:r>
            <a:endParaRPr sz="1600" b="0" i="0" u="none" strike="noStrike" cap="none" dirty="0">
              <a:solidFill>
                <a:srgbClr val="BF9000"/>
              </a:solidFill>
              <a:latin typeface="Arial"/>
              <a:ea typeface="Arial"/>
              <a:cs typeface="Arial"/>
              <a:sym typeface="Arial"/>
            </a:endParaRPr>
          </a:p>
          <a:p>
            <a:pPr>
              <a:buSzPts val="2000"/>
            </a:pPr>
            <a:r>
              <a:rPr lang="en-US" sz="1600" dirty="0">
                <a:solidFill>
                  <a:srgbClr val="BF9000"/>
                </a:solidFill>
              </a:rPr>
              <a:t>-Increased Enrollment 23% freshmen </a:t>
            </a:r>
            <a:r>
              <a:rPr lang="en-US" dirty="0">
                <a:solidFill>
                  <a:srgbClr val="BF9000"/>
                </a:solidFill>
              </a:rPr>
              <a:t>(18% overall)</a:t>
            </a:r>
          </a:p>
          <a:p>
            <a:pPr marL="0" marR="0" lvl="0" indent="0" algn="l" rtl="0">
              <a:lnSpc>
                <a:spcPct val="100000"/>
              </a:lnSpc>
              <a:spcBef>
                <a:spcPts val="0"/>
              </a:spcBef>
              <a:spcAft>
                <a:spcPts val="0"/>
              </a:spcAft>
              <a:buClr>
                <a:srgbClr val="BF9000"/>
              </a:buClr>
              <a:buSzPts val="2000"/>
              <a:buFont typeface="Arial"/>
              <a:buNone/>
            </a:pPr>
            <a:r>
              <a:rPr lang="en-US" sz="1600" b="0" i="0" u="none" strike="noStrike" cap="none" dirty="0">
                <a:solidFill>
                  <a:srgbClr val="BF9000"/>
                </a:solidFill>
                <a:latin typeface="Arial"/>
                <a:ea typeface="Arial"/>
                <a:cs typeface="Arial"/>
                <a:sym typeface="Arial"/>
              </a:rPr>
              <a:t>-Indoor Track &amp; Field House</a:t>
            </a:r>
            <a:endParaRPr sz="1600" b="0" i="0" u="none" strike="noStrike" cap="none" dirty="0">
              <a:solidFill>
                <a:srgbClr val="BF9000"/>
              </a:solidFill>
              <a:latin typeface="Arial"/>
              <a:ea typeface="Arial"/>
              <a:cs typeface="Arial"/>
              <a:sym typeface="Arial"/>
            </a:endParaRPr>
          </a:p>
          <a:p>
            <a:pPr>
              <a:buClr>
                <a:srgbClr val="BF9000"/>
              </a:buClr>
              <a:buSzPts val="2000"/>
            </a:pPr>
            <a:r>
              <a:rPr lang="en-US" sz="1600" dirty="0">
                <a:solidFill>
                  <a:srgbClr val="BF9000"/>
                </a:solidFill>
              </a:rPr>
              <a:t>-$5.5 million in Theater Renovations</a:t>
            </a:r>
            <a:endParaRPr sz="1600" b="0" i="0" u="none" strike="noStrike" cap="none" dirty="0">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000"/>
              <a:buFont typeface="Arial"/>
              <a:buNone/>
            </a:pPr>
            <a:r>
              <a:rPr lang="en-US" sz="1600" b="0" i="0" u="none" strike="noStrike" cap="none" dirty="0">
                <a:solidFill>
                  <a:srgbClr val="BF9000"/>
                </a:solidFill>
                <a:latin typeface="Arial"/>
                <a:ea typeface="Arial"/>
                <a:cs typeface="Arial"/>
                <a:sym typeface="Arial"/>
              </a:rPr>
              <a:t>-Industry Standard Theater Renovations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000"/>
              <a:buFont typeface="Arial"/>
              <a:buNone/>
            </a:pPr>
            <a:r>
              <a:rPr lang="en-US" sz="1600" b="0" i="0" u="none" strike="noStrike" cap="none" dirty="0">
                <a:solidFill>
                  <a:srgbClr val="BF9000"/>
                </a:solidFill>
                <a:latin typeface="Arial"/>
                <a:ea typeface="Arial"/>
                <a:cs typeface="Arial"/>
                <a:sym typeface="Arial"/>
              </a:rPr>
              <a:t>-Automatic Preview Day Scholarships</a:t>
            </a:r>
            <a:endParaRPr sz="1600" b="0" i="0" u="none" strike="noStrike" cap="none" dirty="0">
              <a:solidFill>
                <a:srgbClr val="BF9000"/>
              </a:solidFill>
              <a:latin typeface="Arial"/>
              <a:ea typeface="Arial"/>
              <a:cs typeface="Arial"/>
              <a:sym typeface="Arial"/>
            </a:endParaRPr>
          </a:p>
        </p:txBody>
      </p:sp>
      <p:sp>
        <p:nvSpPr>
          <p:cNvPr id="259" name="Google Shape;259;p3"/>
          <p:cNvSpPr txBox="1"/>
          <p:nvPr/>
        </p:nvSpPr>
        <p:spPr>
          <a:xfrm>
            <a:off x="5298936" y="4988015"/>
            <a:ext cx="34713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9000"/>
              </a:buClr>
              <a:buSzPts val="2000"/>
              <a:buFont typeface="Arial"/>
              <a:buNone/>
            </a:pPr>
            <a:r>
              <a:rPr lang="en-US" sz="1900" b="0" i="0" u="none" strike="noStrike" cap="none" dirty="0">
                <a:solidFill>
                  <a:srgbClr val="BF9000"/>
                </a:solidFill>
                <a:latin typeface="Arial"/>
                <a:ea typeface="Arial"/>
                <a:cs typeface="Arial"/>
                <a:sym typeface="Arial"/>
              </a:rPr>
              <a:t>-Rolling Application</a:t>
            </a:r>
            <a:endParaRPr sz="1900" b="0" i="0" u="none" strike="noStrike" cap="none" dirty="0">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000"/>
              <a:buFont typeface="Arial"/>
              <a:buNone/>
            </a:pPr>
            <a:r>
              <a:rPr lang="en-US" sz="1900" b="0" i="0" u="none" strike="noStrike" cap="none" dirty="0">
                <a:solidFill>
                  <a:srgbClr val="BF9000"/>
                </a:solidFill>
                <a:latin typeface="Arial"/>
                <a:ea typeface="Arial"/>
                <a:cs typeface="Arial"/>
                <a:sym typeface="Arial"/>
              </a:rPr>
              <a:t>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2000"/>
              <a:buFont typeface="Arial"/>
              <a:buNone/>
            </a:pPr>
            <a:r>
              <a:rPr lang="en-US" sz="1900" b="0" i="0" u="none" strike="noStrike" cap="none" dirty="0">
                <a:solidFill>
                  <a:srgbClr val="BF9000"/>
                </a:solidFill>
                <a:latin typeface="Arial"/>
                <a:ea typeface="Arial"/>
                <a:cs typeface="Arial"/>
                <a:sym typeface="Arial"/>
              </a:rPr>
              <a:t>-Fall </a:t>
            </a:r>
            <a:r>
              <a:rPr lang="en-US" sz="1900" dirty="0">
                <a:solidFill>
                  <a:srgbClr val="BF9000"/>
                </a:solidFill>
              </a:rPr>
              <a:t>2025</a:t>
            </a:r>
            <a:r>
              <a:rPr lang="en-US" sz="1900" b="0" i="0" u="none" strike="noStrike" cap="none" dirty="0">
                <a:solidFill>
                  <a:srgbClr val="BF9000"/>
                </a:solidFill>
                <a:latin typeface="Arial"/>
                <a:ea typeface="Arial"/>
                <a:cs typeface="Arial"/>
                <a:sym typeface="Arial"/>
              </a:rPr>
              <a:t> Scholarships Open </a:t>
            </a:r>
            <a:r>
              <a:rPr lang="en-US" sz="1900" dirty="0">
                <a:solidFill>
                  <a:srgbClr val="BF9000"/>
                </a:solidFill>
              </a:rPr>
              <a:t>Nov</a:t>
            </a:r>
            <a:r>
              <a:rPr lang="en-US" sz="1900" b="0" i="0" u="none" strike="noStrike" cap="none" dirty="0">
                <a:solidFill>
                  <a:srgbClr val="BF9000"/>
                </a:solidFill>
                <a:latin typeface="Arial"/>
                <a:ea typeface="Arial"/>
                <a:cs typeface="Arial"/>
                <a:sym typeface="Arial"/>
              </a:rPr>
              <a:t>. 1 – </a:t>
            </a:r>
            <a:r>
              <a:rPr lang="en-US" sz="1900" dirty="0">
                <a:solidFill>
                  <a:srgbClr val="BF9000"/>
                </a:solidFill>
              </a:rPr>
              <a:t>Mar</a:t>
            </a:r>
            <a:r>
              <a:rPr lang="en-US" sz="1900" b="0" i="0" u="none" strike="noStrike" cap="none" dirty="0">
                <a:solidFill>
                  <a:srgbClr val="BF9000"/>
                </a:solidFill>
                <a:latin typeface="Arial"/>
                <a:ea typeface="Arial"/>
                <a:cs typeface="Arial"/>
                <a:sym typeface="Arial"/>
              </a:rPr>
              <a:t>. 1</a:t>
            </a:r>
            <a:endParaRPr sz="1900" b="0" i="0" u="none" strike="noStrike" cap="none" dirty="0">
              <a:solidFill>
                <a:srgbClr val="000000"/>
              </a:solidFill>
              <a:latin typeface="Calibri"/>
              <a:ea typeface="Calibri"/>
              <a:cs typeface="Calibri"/>
              <a:sym typeface="Calibri"/>
            </a:endParaRPr>
          </a:p>
        </p:txBody>
      </p:sp>
      <p:sp>
        <p:nvSpPr>
          <p:cNvPr id="260" name="Google Shape;260;p3"/>
          <p:cNvSpPr txBox="1"/>
          <p:nvPr/>
        </p:nvSpPr>
        <p:spPr>
          <a:xfrm>
            <a:off x="9087871" y="4705897"/>
            <a:ext cx="2551800" cy="233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9000"/>
              </a:buClr>
              <a:buSzPts val="1800"/>
              <a:buFont typeface="Arial"/>
              <a:buNone/>
            </a:pPr>
            <a:br>
              <a:rPr lang="en-US" sz="1400" b="0" i="0" u="none" strike="noStrike" cap="none" dirty="0">
                <a:latin typeface="Arial"/>
                <a:ea typeface="Arial"/>
                <a:cs typeface="Arial"/>
              </a:rPr>
            </a:br>
            <a:r>
              <a:rPr lang="en-US" sz="1400" b="0" i="0" u="none" strike="noStrike" cap="none" dirty="0">
                <a:solidFill>
                  <a:srgbClr val="BF9000"/>
                </a:solidFill>
                <a:latin typeface="Arial"/>
                <a:ea typeface="Arial"/>
                <a:cs typeface="Arial"/>
                <a:sym typeface="Arial"/>
              </a:rPr>
              <a:t>-EOU.EDU/VISIT </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r>
              <a:rPr lang="en-US" sz="1400" b="0" i="0" u="none" strike="noStrike" cap="none" dirty="0">
                <a:solidFill>
                  <a:srgbClr val="BF9000"/>
                </a:solidFill>
                <a:latin typeface="Arial"/>
                <a:ea typeface="Arial"/>
                <a:cs typeface="Arial"/>
                <a:sym typeface="Arial"/>
              </a:rPr>
              <a:t>-Daily Campus Visits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r>
              <a:rPr lang="en-US" sz="1400" b="0" i="0" u="none" strike="noStrike" cap="none" dirty="0">
                <a:solidFill>
                  <a:srgbClr val="BF9000"/>
                </a:solidFill>
                <a:latin typeface="Arial"/>
                <a:ea typeface="Arial"/>
                <a:cs typeface="Arial"/>
                <a:sym typeface="Arial"/>
              </a:rPr>
              <a:t>-MON-FRI 9:30am &amp; 1:30pm</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endParaRPr sz="1400" b="0" i="0" u="none" strike="noStrike" cap="none">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r>
              <a:rPr lang="en-US" sz="1400" b="0" i="0" u="none" strike="noStrike" cap="none" dirty="0">
                <a:solidFill>
                  <a:srgbClr val="BF9000"/>
                </a:solidFill>
                <a:latin typeface="Arial"/>
                <a:ea typeface="Arial"/>
                <a:cs typeface="Arial"/>
                <a:sym typeface="Arial"/>
              </a:rPr>
              <a:t>-PREVIEW DAYS </a:t>
            </a:r>
            <a:endParaRPr sz="1400" b="0" i="0" u="none" strike="noStrike" cap="none" dirty="0">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r>
              <a:rPr lang="en-US" sz="1400" b="0" i="0" u="none" strike="noStrike" cap="none" dirty="0">
                <a:solidFill>
                  <a:srgbClr val="BF9000"/>
                </a:solidFill>
                <a:latin typeface="Arial"/>
                <a:ea typeface="Arial"/>
                <a:cs typeface="Arial"/>
                <a:sym typeface="Arial"/>
              </a:rPr>
              <a:t>-Oct. 18, Mar. 14 &amp; Apr. 11</a:t>
            </a:r>
            <a:endParaRPr sz="1400" b="0" i="0" u="none" strike="noStrike" cap="none" dirty="0">
              <a:solidFill>
                <a:srgbClr val="BF9000"/>
              </a:solidFill>
              <a:latin typeface="Arial"/>
              <a:ea typeface="Arial"/>
              <a:cs typeface="Arial"/>
              <a:sym typeface="Arial"/>
            </a:endParaRPr>
          </a:p>
          <a:p>
            <a:pPr marL="0" marR="0" lvl="0" indent="0" algn="l" rtl="0">
              <a:lnSpc>
                <a:spcPct val="100000"/>
              </a:lnSpc>
              <a:spcBef>
                <a:spcPts val="0"/>
              </a:spcBef>
              <a:spcAft>
                <a:spcPts val="0"/>
              </a:spcAft>
              <a:buClr>
                <a:srgbClr val="BF9000"/>
              </a:buClr>
              <a:buSzPts val="1800"/>
              <a:buFont typeface="Arial"/>
              <a:buNone/>
            </a:pPr>
            <a:endParaRPr sz="1400" b="0" i="0" u="none" strike="noStrike" cap="none">
              <a:solidFill>
                <a:srgbClr val="BF9000"/>
              </a:solidFill>
              <a:latin typeface="Arial"/>
              <a:ea typeface="Arial"/>
              <a:cs typeface="Arial"/>
              <a:sym typeface="Arial"/>
            </a:endParaRPr>
          </a:p>
          <a:p>
            <a:pPr>
              <a:buClr>
                <a:srgbClr val="BF9000"/>
              </a:buClr>
              <a:buSzPts val="1800"/>
            </a:pPr>
            <a:r>
              <a:rPr lang="en-US" sz="1400" b="0" i="0" u="none" strike="noStrike" cap="none" dirty="0">
                <a:solidFill>
                  <a:srgbClr val="BF9000"/>
                </a:solidFill>
                <a:latin typeface="Arial"/>
                <a:ea typeface="Arial"/>
                <a:cs typeface="Arial"/>
                <a:sym typeface="Arial"/>
              </a:rPr>
              <a:t>-</a:t>
            </a:r>
            <a:r>
              <a:rPr lang="en-US" dirty="0">
                <a:solidFill>
                  <a:srgbClr val="BF9000"/>
                </a:solidFill>
              </a:rPr>
              <a:t>Funded School</a:t>
            </a:r>
            <a:r>
              <a:rPr lang="en-US" sz="1400" b="0" i="0" u="none" strike="noStrike" cap="none" dirty="0">
                <a:solidFill>
                  <a:srgbClr val="BF9000"/>
                </a:solidFill>
                <a:latin typeface="Arial"/>
                <a:ea typeface="Arial"/>
                <a:cs typeface="Arial"/>
                <a:sym typeface="Arial"/>
              </a:rPr>
              <a:t> Group Visits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000" b="0" i="0" u="none" strike="noStrike" cap="none">
              <a:solidFill>
                <a:srgbClr val="BF9000"/>
              </a:solidFill>
              <a:latin typeface="Arial"/>
              <a:ea typeface="Arial"/>
              <a:cs typeface="Arial"/>
              <a:sym typeface="Arial"/>
            </a:endParaRPr>
          </a:p>
        </p:txBody>
      </p:sp>
      <p:pic>
        <p:nvPicPr>
          <p:cNvPr id="261" name="Google Shape;261;p3"/>
          <p:cNvPicPr preferRelativeResize="0"/>
          <p:nvPr/>
        </p:nvPicPr>
        <p:blipFill rotWithShape="1">
          <a:blip r:embed="rId4">
            <a:alphaModFix/>
          </a:blip>
          <a:srcRect l="15225" r="15216"/>
          <a:stretch/>
        </p:blipFill>
        <p:spPr>
          <a:xfrm>
            <a:off x="3650701" y="-102420"/>
            <a:ext cx="4321662" cy="41358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 descr="A person looking at a patient&#10;&#10;Description automatically generated"/>
          <p:cNvPicPr preferRelativeResize="0"/>
          <p:nvPr/>
        </p:nvPicPr>
        <p:blipFill rotWithShape="1">
          <a:blip r:embed="rId3">
            <a:alphaModFix/>
          </a:blip>
          <a:srcRect/>
          <a:stretch/>
        </p:blipFill>
        <p:spPr>
          <a:xfrm>
            <a:off x="0" y="-158"/>
            <a:ext cx="12192000" cy="68583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5" descr="A person sitting on a desk&#10;&#10;Description automatically generated"/>
          <p:cNvPicPr preferRelativeResize="0"/>
          <p:nvPr/>
        </p:nvPicPr>
        <p:blipFill rotWithShape="1">
          <a:blip r:embed="rId3">
            <a:alphaModFix/>
          </a:blip>
          <a:srcRect/>
          <a:stretch/>
        </p:blipFill>
        <p:spPr>
          <a:xfrm>
            <a:off x="0" y="-158"/>
            <a:ext cx="12192000" cy="68583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6"/>
          <p:cNvSpPr txBox="1">
            <a:spLocks noGrp="1"/>
          </p:cNvSpPr>
          <p:nvPr>
            <p:ph type="body" idx="1"/>
          </p:nvPr>
        </p:nvSpPr>
        <p:spPr>
          <a:xfrm>
            <a:off x="348761" y="1614449"/>
            <a:ext cx="8012724" cy="497684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2"/>
              </a:buClr>
              <a:buSzPct val="100000"/>
              <a:buChar char="•"/>
            </a:pPr>
            <a:r>
              <a:rPr lang="en-US"/>
              <a:t>Overall OSU enrollment of 38,000 students, including 4,600 new freshmen and 1,200 new transfers in Corvallis</a:t>
            </a:r>
            <a:endParaRPr/>
          </a:p>
          <a:p>
            <a:pPr marL="228600" lvl="0" indent="-228600" algn="l" rtl="0">
              <a:lnSpc>
                <a:spcPct val="90000"/>
              </a:lnSpc>
              <a:spcBef>
                <a:spcPts val="1000"/>
              </a:spcBef>
              <a:spcAft>
                <a:spcPts val="0"/>
              </a:spcAft>
              <a:buClr>
                <a:schemeClr val="dk2"/>
              </a:buClr>
              <a:buSzPct val="100000"/>
              <a:buChar char="•"/>
            </a:pPr>
            <a:r>
              <a:rPr lang="en-US"/>
              <a:t>$491 million in research funding in 2023-24</a:t>
            </a:r>
            <a:endParaRPr/>
          </a:p>
          <a:p>
            <a:pPr marL="228600" lvl="0" indent="-228600" algn="l" rtl="0">
              <a:lnSpc>
                <a:spcPct val="90000"/>
              </a:lnSpc>
              <a:spcBef>
                <a:spcPts val="1000"/>
              </a:spcBef>
              <a:spcAft>
                <a:spcPts val="0"/>
              </a:spcAft>
              <a:buClr>
                <a:schemeClr val="dk2"/>
              </a:buClr>
              <a:buSzPct val="100000"/>
              <a:buChar char="•"/>
            </a:pPr>
            <a:r>
              <a:rPr lang="en-US"/>
              <a:t>Patricia Valian Reser Center for Creative Arts (PRAx) now open</a:t>
            </a:r>
            <a:endParaRPr/>
          </a:p>
          <a:p>
            <a:pPr marL="228600" lvl="0" indent="-228600" algn="l" rtl="0">
              <a:lnSpc>
                <a:spcPct val="90000"/>
              </a:lnSpc>
              <a:spcBef>
                <a:spcPts val="1000"/>
              </a:spcBef>
              <a:spcAft>
                <a:spcPts val="0"/>
              </a:spcAft>
              <a:buClr>
                <a:schemeClr val="dk2"/>
              </a:buClr>
              <a:buSzPct val="100000"/>
              <a:buChar char="•"/>
            </a:pPr>
            <a:r>
              <a:rPr lang="en-US"/>
              <a:t>Jen-Hsun Huang and Lori Mills Huang Collaborative Innovation Center is under construction (open 2026)</a:t>
            </a:r>
            <a:endParaRPr/>
          </a:p>
          <a:p>
            <a:pPr marL="228600" lvl="0" indent="-228600" algn="l" rtl="0">
              <a:lnSpc>
                <a:spcPct val="90000"/>
              </a:lnSpc>
              <a:spcBef>
                <a:spcPts val="1000"/>
              </a:spcBef>
              <a:spcAft>
                <a:spcPts val="0"/>
              </a:spcAft>
              <a:buClr>
                <a:schemeClr val="dk2"/>
              </a:buClr>
              <a:buSzPct val="100000"/>
              <a:buChar char="•"/>
            </a:pPr>
            <a:r>
              <a:rPr lang="en-US"/>
              <a:t>New housing project underway at Hatfield Marine Science Complex is underway</a:t>
            </a:r>
            <a:endParaRPr/>
          </a:p>
          <a:p>
            <a:pPr marL="228600" lvl="0" indent="-228600" algn="l" rtl="0">
              <a:lnSpc>
                <a:spcPct val="90000"/>
              </a:lnSpc>
              <a:spcBef>
                <a:spcPts val="1000"/>
              </a:spcBef>
              <a:spcAft>
                <a:spcPts val="0"/>
              </a:spcAft>
              <a:buClr>
                <a:schemeClr val="dk2"/>
              </a:buClr>
              <a:buSzPct val="100000"/>
              <a:buChar char="•"/>
            </a:pPr>
            <a:r>
              <a:rPr lang="en-US"/>
              <a:t>Additional housing project plans for Corvallis coming soon</a:t>
            </a:r>
            <a:endParaRPr/>
          </a:p>
          <a:p>
            <a:pPr marL="228600" lvl="0" indent="-228600" algn="l" rtl="0">
              <a:lnSpc>
                <a:spcPct val="90000"/>
              </a:lnSpc>
              <a:spcBef>
                <a:spcPts val="1000"/>
              </a:spcBef>
              <a:spcAft>
                <a:spcPts val="0"/>
              </a:spcAft>
              <a:buClr>
                <a:schemeClr val="dk2"/>
              </a:buClr>
              <a:buSzPct val="100000"/>
              <a:buChar char="•"/>
            </a:pPr>
            <a:r>
              <a:rPr lang="en-US"/>
              <a:t>New minor in Criminology</a:t>
            </a:r>
            <a:endParaRPr/>
          </a:p>
        </p:txBody>
      </p:sp>
      <p:sp>
        <p:nvSpPr>
          <p:cNvPr id="277" name="Google Shape;277;p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OREGON STATE UNIVERSITY</a:t>
            </a:r>
            <a:endParaRPr/>
          </a:p>
        </p:txBody>
      </p:sp>
      <p:sp>
        <p:nvSpPr>
          <p:cNvPr id="278" name="Google Shape;278;p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pic>
        <p:nvPicPr>
          <p:cNvPr id="279" name="Google Shape;279;p6" descr="A group of people in a room with a large projection of a person's face&#10;&#10;Description automatically generated"/>
          <p:cNvPicPr preferRelativeResize="0"/>
          <p:nvPr/>
        </p:nvPicPr>
        <p:blipFill rotWithShape="1">
          <a:blip r:embed="rId3">
            <a:alphaModFix/>
          </a:blip>
          <a:srcRect t="23310" b="28927"/>
          <a:stretch/>
        </p:blipFill>
        <p:spPr>
          <a:xfrm>
            <a:off x="8748344" y="0"/>
            <a:ext cx="3443656" cy="1644773"/>
          </a:xfrm>
          <a:prstGeom prst="rect">
            <a:avLst/>
          </a:prstGeom>
          <a:noFill/>
          <a:ln>
            <a:noFill/>
          </a:ln>
        </p:spPr>
      </p:pic>
      <p:pic>
        <p:nvPicPr>
          <p:cNvPr id="280" name="Google Shape;280;p6" descr="A close up of a hand playing a piano&#10;&#10;Description automatically generated"/>
          <p:cNvPicPr preferRelativeResize="0"/>
          <p:nvPr/>
        </p:nvPicPr>
        <p:blipFill rotWithShape="1">
          <a:blip r:embed="rId4">
            <a:alphaModFix/>
          </a:blip>
          <a:srcRect/>
          <a:stretch/>
        </p:blipFill>
        <p:spPr>
          <a:xfrm>
            <a:off x="8748346" y="3414346"/>
            <a:ext cx="3443654" cy="3443654"/>
          </a:xfrm>
          <a:prstGeom prst="rect">
            <a:avLst/>
          </a:prstGeom>
          <a:noFill/>
          <a:ln>
            <a:noFill/>
          </a:ln>
        </p:spPr>
      </p:pic>
      <p:pic>
        <p:nvPicPr>
          <p:cNvPr id="281" name="Google Shape;281;p6"/>
          <p:cNvPicPr preferRelativeResize="0"/>
          <p:nvPr/>
        </p:nvPicPr>
        <p:blipFill rotWithShape="1">
          <a:blip r:embed="rId5">
            <a:alphaModFix/>
          </a:blip>
          <a:srcRect/>
          <a:stretch/>
        </p:blipFill>
        <p:spPr>
          <a:xfrm>
            <a:off x="8748345" y="1644773"/>
            <a:ext cx="3443655" cy="1805142"/>
          </a:xfrm>
          <a:prstGeom prst="rect">
            <a:avLst/>
          </a:prstGeom>
          <a:noFill/>
          <a:ln>
            <a:noFill/>
          </a:ln>
        </p:spPr>
      </p:pic>
      <p:pic>
        <p:nvPicPr>
          <p:cNvPr id="282" name="Google Shape;282;p6" descr="A red square with white dots&#10;&#10;Description automatically generated"/>
          <p:cNvPicPr preferRelativeResize="0"/>
          <p:nvPr/>
        </p:nvPicPr>
        <p:blipFill rotWithShape="1">
          <a:blip r:embed="rId6">
            <a:alphaModFix/>
          </a:blip>
          <a:srcRect/>
          <a:stretch/>
        </p:blipFill>
        <p:spPr>
          <a:xfrm>
            <a:off x="3717" y="288887"/>
            <a:ext cx="7863468" cy="983398"/>
          </a:xfrm>
          <a:prstGeom prst="rect">
            <a:avLst/>
          </a:prstGeom>
          <a:noFill/>
          <a:ln>
            <a:noFill/>
          </a:ln>
        </p:spPr>
      </p:pic>
      <p:sp>
        <p:nvSpPr>
          <p:cNvPr id="283" name="Google Shape;283;p6"/>
          <p:cNvSpPr txBox="1">
            <a:spLocks noGrp="1"/>
          </p:cNvSpPr>
          <p:nvPr>
            <p:ph type="title"/>
          </p:nvPr>
        </p:nvSpPr>
        <p:spPr>
          <a:xfrm>
            <a:off x="597025" y="187870"/>
            <a:ext cx="80792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rial"/>
              <a:buNone/>
            </a:pPr>
            <a:r>
              <a:rPr lang="en-US" sz="4800" b="1">
                <a:solidFill>
                  <a:schemeClr val="lt1"/>
                </a:solidFill>
                <a:latin typeface="Arial"/>
                <a:ea typeface="Arial"/>
                <a:cs typeface="Arial"/>
                <a:sym typeface="Arial"/>
              </a:rPr>
              <a:t>CAMPUS UPDATES</a:t>
            </a:r>
            <a:endParaRPr sz="4800" b="1">
              <a:solidFill>
                <a:schemeClr val="lt1"/>
              </a:solidFill>
              <a:latin typeface="Georgia"/>
              <a:ea typeface="Georgia"/>
              <a:cs typeface="Georgia"/>
              <a:sym typeface="Georgia"/>
            </a:endParaRPr>
          </a:p>
        </p:txBody>
      </p:sp>
      <p:pic>
        <p:nvPicPr>
          <p:cNvPr id="284" name="Google Shape;284;p6"/>
          <p:cNvPicPr preferRelativeResize="0"/>
          <p:nvPr/>
        </p:nvPicPr>
        <p:blipFill rotWithShape="1">
          <a:blip r:embed="rId7">
            <a:alphaModFix/>
          </a:blip>
          <a:srcRect/>
          <a:stretch/>
        </p:blipFill>
        <p:spPr>
          <a:xfrm>
            <a:off x="5855593" y="5646356"/>
            <a:ext cx="2505892" cy="9449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7"/>
          <p:cNvPicPr preferRelativeResize="0"/>
          <p:nvPr/>
        </p:nvPicPr>
        <p:blipFill rotWithShape="1">
          <a:blip r:embed="rId3">
            <a:alphaModFix/>
          </a:blip>
          <a:srcRect/>
          <a:stretch/>
        </p:blipFill>
        <p:spPr>
          <a:xfrm rot="514949">
            <a:off x="9755060" y="909313"/>
            <a:ext cx="1915737" cy="2539465"/>
          </a:xfrm>
          <a:prstGeom prst="rect">
            <a:avLst/>
          </a:prstGeom>
          <a:noFill/>
          <a:ln>
            <a:noFill/>
          </a:ln>
          <a:effectLst>
            <a:outerShdw blurRad="292100" dist="139700" dir="2700000" algn="tl" rotWithShape="0">
              <a:srgbClr val="333333">
                <a:alpha val="64705"/>
              </a:srgbClr>
            </a:outerShdw>
          </a:effectLst>
        </p:spPr>
      </p:pic>
      <p:pic>
        <p:nvPicPr>
          <p:cNvPr id="290" name="Google Shape;290;p7"/>
          <p:cNvPicPr preferRelativeResize="0"/>
          <p:nvPr/>
        </p:nvPicPr>
        <p:blipFill rotWithShape="1">
          <a:blip r:embed="rId4">
            <a:alphaModFix/>
          </a:blip>
          <a:srcRect/>
          <a:stretch/>
        </p:blipFill>
        <p:spPr>
          <a:xfrm>
            <a:off x="-25325" y="0"/>
            <a:ext cx="3199431" cy="4806728"/>
          </a:xfrm>
          <a:prstGeom prst="rect">
            <a:avLst/>
          </a:prstGeom>
          <a:noFill/>
          <a:ln>
            <a:noFill/>
          </a:ln>
        </p:spPr>
      </p:pic>
      <p:pic>
        <p:nvPicPr>
          <p:cNvPr id="291" name="Google Shape;291;p7"/>
          <p:cNvPicPr preferRelativeResize="0"/>
          <p:nvPr/>
        </p:nvPicPr>
        <p:blipFill rotWithShape="1">
          <a:blip r:embed="rId5">
            <a:alphaModFix/>
          </a:blip>
          <a:srcRect/>
          <a:stretch/>
        </p:blipFill>
        <p:spPr>
          <a:xfrm>
            <a:off x="-25324" y="4728724"/>
            <a:ext cx="3199431" cy="2129276"/>
          </a:xfrm>
          <a:prstGeom prst="rect">
            <a:avLst/>
          </a:prstGeom>
          <a:noFill/>
          <a:ln>
            <a:noFill/>
          </a:ln>
        </p:spPr>
      </p:pic>
      <p:pic>
        <p:nvPicPr>
          <p:cNvPr id="292" name="Google Shape;292;p7"/>
          <p:cNvPicPr preferRelativeResize="0"/>
          <p:nvPr/>
        </p:nvPicPr>
        <p:blipFill rotWithShape="1">
          <a:blip r:embed="rId6">
            <a:alphaModFix/>
          </a:blip>
          <a:srcRect t="7829" b="7829"/>
          <a:stretch/>
        </p:blipFill>
        <p:spPr>
          <a:xfrm>
            <a:off x="-25326" y="3044166"/>
            <a:ext cx="3199433" cy="1800922"/>
          </a:xfrm>
          <a:prstGeom prst="rect">
            <a:avLst/>
          </a:prstGeom>
          <a:noFill/>
          <a:ln>
            <a:noFill/>
          </a:ln>
        </p:spPr>
      </p:pic>
      <p:sp>
        <p:nvSpPr>
          <p:cNvPr id="293" name="Google Shape;293;p7"/>
          <p:cNvSpPr txBox="1"/>
          <p:nvPr/>
        </p:nvSpPr>
        <p:spPr>
          <a:xfrm>
            <a:off x="9439319" y="3944627"/>
            <a:ext cx="2547220" cy="1042931"/>
          </a:xfrm>
          <a:prstGeom prst="rect">
            <a:avLst/>
          </a:prstGeom>
          <a:noFill/>
          <a:ln>
            <a:noFill/>
          </a:ln>
        </p:spPr>
        <p:txBody>
          <a:bodyPr spcFirstLastPara="1" wrap="square" lIns="0" tIns="0" rIns="0" bIns="0" anchor="t" anchorCtr="0">
            <a:normAutofit fontScale="70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800" b="0" i="0" u="none" strike="noStrike" cap="none">
                <a:solidFill>
                  <a:srgbClr val="000000"/>
                </a:solidFill>
                <a:latin typeface="Arial"/>
                <a:ea typeface="Arial"/>
                <a:cs typeface="Arial"/>
                <a:sym typeface="Arial"/>
              </a:rPr>
              <a:t>Join us for our monthly Counselor Huddle (virtual).  Next Huddle is November 14</a:t>
            </a:r>
            <a:r>
              <a:rPr lang="en-US" sz="2800" b="0" i="0" u="none" strike="noStrike" cap="none" baseline="30000">
                <a:solidFill>
                  <a:srgbClr val="000000"/>
                </a:solidFill>
                <a:latin typeface="Arial"/>
                <a:ea typeface="Arial"/>
                <a:cs typeface="Arial"/>
                <a:sym typeface="Arial"/>
              </a:rPr>
              <a:t>th</a:t>
            </a:r>
            <a:r>
              <a:rPr lang="en-US" sz="2800" b="0" i="0" u="none" strike="noStrike" cap="none">
                <a:solidFill>
                  <a:srgbClr val="000000"/>
                </a:solidFill>
                <a:latin typeface="Arial"/>
                <a:ea typeface="Arial"/>
                <a:cs typeface="Arial"/>
                <a:sym typeface="Arial"/>
              </a:rPr>
              <a:t>.</a:t>
            </a:r>
            <a:endParaRPr/>
          </a:p>
        </p:txBody>
      </p:sp>
      <p:sp>
        <p:nvSpPr>
          <p:cNvPr id="294" name="Google Shape;294;p7"/>
          <p:cNvSpPr txBox="1"/>
          <p:nvPr/>
        </p:nvSpPr>
        <p:spPr>
          <a:xfrm>
            <a:off x="3348101" y="1332681"/>
            <a:ext cx="5669794" cy="5202245"/>
          </a:xfrm>
          <a:prstGeom prst="rect">
            <a:avLst/>
          </a:prstGeom>
          <a:noFill/>
          <a:ln>
            <a:noFill/>
          </a:ln>
        </p:spPr>
        <p:txBody>
          <a:bodyPr spcFirstLastPara="1" wrap="square" lIns="0" tIns="0" rIns="0" bIns="0" anchor="t" anchorCtr="0">
            <a:norm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Applicants can upload unofficial transcript when applying</a:t>
            </a:r>
            <a:endParaRPr/>
          </a:p>
          <a:p>
            <a:pPr marL="457200" marR="0" lvl="0" indent="-457200" algn="l" rtl="0">
              <a:lnSpc>
                <a:spcPct val="100000"/>
              </a:lnSpc>
              <a:spcBef>
                <a:spcPts val="10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Applicants must be “Calc-Ready” to be admitted directly to Engineering</a:t>
            </a:r>
            <a:endParaRPr/>
          </a:p>
          <a:p>
            <a:pPr marL="457200" marR="0" lvl="0" indent="-457200" algn="l" rtl="0">
              <a:lnSpc>
                <a:spcPct val="100000"/>
              </a:lnSpc>
              <a:spcBef>
                <a:spcPts val="10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Last year new first time freshman applications closed on February 2</a:t>
            </a:r>
            <a:r>
              <a:rPr lang="en-US" sz="2800" b="0" i="0" u="none" strike="noStrike" cap="none" baseline="30000">
                <a:solidFill>
                  <a:srgbClr val="000000"/>
                </a:solidFill>
                <a:latin typeface="Arial"/>
                <a:ea typeface="Arial"/>
                <a:cs typeface="Arial"/>
                <a:sym typeface="Arial"/>
              </a:rPr>
              <a:t>nd</a:t>
            </a:r>
            <a:r>
              <a:rPr lang="en-US" sz="2800" b="0" i="0" u="none" strike="noStrike" cap="none">
                <a:solidFill>
                  <a:srgbClr val="000000"/>
                </a:solidFill>
                <a:latin typeface="Arial"/>
                <a:ea typeface="Arial"/>
                <a:cs typeface="Arial"/>
                <a:sym typeface="Arial"/>
              </a:rPr>
              <a:t> and some students were waitlisted</a:t>
            </a:r>
            <a:endParaRPr/>
          </a:p>
          <a:p>
            <a:pPr marL="457200" marR="0" lvl="0" indent="-457200" algn="l" rtl="0">
              <a:lnSpc>
                <a:spcPct val="100000"/>
              </a:lnSpc>
              <a:spcBef>
                <a:spcPts val="10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Finley Scholarships will begin awarding for admitted students in mid-December</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dk2"/>
              </a:buClr>
              <a:buSzPts val="2800"/>
              <a:buFont typeface="Arial"/>
              <a:buNone/>
            </a:pPr>
            <a:endParaRPr sz="2800" b="0" i="0" u="none" strike="noStrike" cap="none">
              <a:solidFill>
                <a:srgbClr val="000000"/>
              </a:solidFill>
              <a:latin typeface="Arial"/>
              <a:ea typeface="Arial"/>
              <a:cs typeface="Arial"/>
              <a:sym typeface="Arial"/>
            </a:endParaRPr>
          </a:p>
          <a:p>
            <a:pPr marL="457200" marR="0" lvl="0" indent="-279400" algn="l" rtl="0">
              <a:lnSpc>
                <a:spcPct val="100000"/>
              </a:lnSpc>
              <a:spcBef>
                <a:spcPts val="1000"/>
              </a:spcBef>
              <a:spcAft>
                <a:spcPts val="0"/>
              </a:spcAft>
              <a:buClr>
                <a:schemeClr val="dk2"/>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295" name="Google Shape;295;p7" descr="A red square with white dots&#10;&#10;Description automatically generated"/>
          <p:cNvPicPr preferRelativeResize="0"/>
          <p:nvPr/>
        </p:nvPicPr>
        <p:blipFill rotWithShape="1">
          <a:blip r:embed="rId7">
            <a:alphaModFix/>
          </a:blip>
          <a:srcRect/>
          <a:stretch/>
        </p:blipFill>
        <p:spPr>
          <a:xfrm>
            <a:off x="3174107" y="242908"/>
            <a:ext cx="4497193" cy="983398"/>
          </a:xfrm>
          <a:prstGeom prst="rect">
            <a:avLst/>
          </a:prstGeom>
          <a:noFill/>
          <a:ln>
            <a:noFill/>
          </a:ln>
        </p:spPr>
      </p:pic>
      <p:sp>
        <p:nvSpPr>
          <p:cNvPr id="296" name="Google Shape;296;p7"/>
          <p:cNvSpPr txBox="1"/>
          <p:nvPr/>
        </p:nvSpPr>
        <p:spPr>
          <a:xfrm>
            <a:off x="3559300" y="454570"/>
            <a:ext cx="8079206" cy="1325563"/>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a:solidFill>
                  <a:schemeClr val="lt1"/>
                </a:solidFill>
                <a:latin typeface="Arial"/>
                <a:ea typeface="Arial"/>
                <a:cs typeface="Arial"/>
                <a:sym typeface="Arial"/>
              </a:rPr>
              <a:t>REMINDERS</a:t>
            </a:r>
            <a:endParaRPr sz="4800" b="1" i="0" u="none" strike="noStrike" cap="none">
              <a:solidFill>
                <a:schemeClr val="lt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2" name="Picture 1">
            <a:extLst>
              <a:ext uri="{FF2B5EF4-FFF2-40B4-BE49-F238E27FC236}">
                <a16:creationId xmlns:a16="http://schemas.microsoft.com/office/drawing/2014/main" id="{0D5599D7-090E-5EEE-A0DA-8BA6820FA6ED}"/>
              </a:ext>
            </a:extLst>
          </p:cNvPr>
          <p:cNvPicPr>
            <a:picLocks noChangeAspect="1"/>
          </p:cNvPicPr>
          <p:nvPr/>
        </p:nvPicPr>
        <p:blipFill>
          <a:blip r:embed="rId3"/>
          <a:stretch>
            <a:fillRect/>
          </a:stretch>
        </p:blipFill>
        <p:spPr>
          <a:xfrm>
            <a:off x="0" y="-3735"/>
            <a:ext cx="12214411" cy="68729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 name="Picture 1" descr="A group of people sitting in a park&#10;&#10;Description automatically generated">
            <a:extLst>
              <a:ext uri="{FF2B5EF4-FFF2-40B4-BE49-F238E27FC236}">
                <a16:creationId xmlns:a16="http://schemas.microsoft.com/office/drawing/2014/main" id="{839CBA37-F7C0-EA9F-01F5-2E985F020480}"/>
              </a:ext>
            </a:extLst>
          </p:cNvPr>
          <p:cNvPicPr>
            <a:picLocks noChangeAspect="1"/>
          </p:cNvPicPr>
          <p:nvPr/>
        </p:nvPicPr>
        <p:blipFill>
          <a:blip r:embed="rId3"/>
          <a:stretch>
            <a:fillRect/>
          </a:stretch>
        </p:blipFill>
        <p:spPr>
          <a:xfrm>
            <a:off x="0" y="-3736"/>
            <a:ext cx="12206941" cy="6865470"/>
          </a:xfrm>
          <a:prstGeom prst="rect">
            <a:avLst/>
          </a:prstGeom>
        </p:spPr>
      </p:pic>
    </p:spTree>
  </p:cSld>
  <p:clrMapOvr>
    <a:masterClrMapping/>
  </p:clrMapOvr>
</p:sld>
</file>

<file path=ppt/theme/theme1.xml><?xml version="1.0" encoding="utf-8"?>
<a:theme xmlns:a="http://schemas.openxmlformats.org/drawingml/2006/main" name="FadeVTI">
  <a:themeElements>
    <a:clrScheme name="AnalogousFromRegularSeedLeftStep">
      <a:dk1>
        <a:srgbClr val="000000"/>
      </a:dk1>
      <a:lt1>
        <a:srgbClr val="FFFFFF"/>
      </a:lt1>
      <a:dk2>
        <a:srgbClr val="22243E"/>
      </a:dk2>
      <a:lt2>
        <a:srgbClr val="E8E2E5"/>
      </a:lt2>
      <a:accent1>
        <a:srgbClr val="47B479"/>
      </a:accent1>
      <a:accent2>
        <a:srgbClr val="3BB140"/>
      </a:accent2>
      <a:accent3>
        <a:srgbClr val="6DB146"/>
      </a:accent3>
      <a:accent4>
        <a:srgbClr val="93AB39"/>
      </a:accent4>
      <a:accent5>
        <a:srgbClr val="B69F47"/>
      </a:accent5>
      <a:accent6>
        <a:srgbClr val="B1683B"/>
      </a:accent6>
      <a:hlink>
        <a:srgbClr val="BF3F8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6">
      <a:dk1>
        <a:srgbClr val="D73F09"/>
      </a:dk1>
      <a:lt1>
        <a:srgbClr val="FFFFFF"/>
      </a:lt1>
      <a:dk2>
        <a:srgbClr val="000000"/>
      </a:dk2>
      <a:lt2>
        <a:srgbClr val="B7A99A"/>
      </a:lt2>
      <a:accent1>
        <a:srgbClr val="8E908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
  <a:themeElements>
    <a:clrScheme name="Custom 1">
      <a:dk1>
        <a:srgbClr val="000000"/>
      </a:dk1>
      <a:lt1>
        <a:srgbClr val="FFFFFF"/>
      </a:lt1>
      <a:dk2>
        <a:srgbClr val="434343"/>
      </a:dk2>
      <a:lt2>
        <a:srgbClr val="A9A9A9"/>
      </a:lt2>
      <a:accent1>
        <a:srgbClr val="6D8D24"/>
      </a:accent1>
      <a:accent2>
        <a:srgbClr val="C6D300"/>
      </a:accent2>
      <a:accent3>
        <a:srgbClr val="203920"/>
      </a:accent3>
      <a:accent4>
        <a:srgbClr val="008AC1"/>
      </a:accent4>
      <a:accent5>
        <a:srgbClr val="E54827"/>
      </a:accent5>
      <a:accent6>
        <a:srgbClr val="8A8A66"/>
      </a:accent6>
      <a:hlink>
        <a:srgbClr val="A4DEF8"/>
      </a:hlink>
      <a:folHlink>
        <a:srgbClr val="F68A1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FadeVTI</vt:lpstr>
      <vt:lpstr>1_Office Theme</vt:lpstr>
      <vt:lpstr>Black</vt:lpstr>
      <vt:lpstr>Campus Updates</vt:lpstr>
      <vt:lpstr>PowerPoint Presentation</vt:lpstr>
      <vt:lpstr>PowerPoint Presentation</vt:lpstr>
      <vt:lpstr>PowerPoint Presentation</vt:lpstr>
      <vt:lpstr>PowerPoint Presentation</vt:lpstr>
      <vt:lpstr>CAMPUS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Buckley, Noah</dc:creator>
  <cp:revision>83</cp:revision>
  <dcterms:created xsi:type="dcterms:W3CDTF">2024-09-27T15:49:02Z</dcterms:created>
  <dcterms:modified xsi:type="dcterms:W3CDTF">2024-10-24T18:04:13Z</dcterms:modified>
</cp:coreProperties>
</file>